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 id="2147483701" r:id="rId3"/>
    <p:sldMasterId id="2147483702" r:id="rId4"/>
  </p:sldMasterIdLst>
  <p:notesMasterIdLst>
    <p:notesMasterId r:id="rId37"/>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Helvetica Neue" panose="020B060402020202020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Open Sans Light" panose="020B0306030504020204" pitchFamily="34" charset="0"/>
      <p:regular r:id="rId50"/>
      <p:bold r:id="rId51"/>
      <p:italic r:id="rId52"/>
      <p:boldItalic r:id="rId53"/>
    </p:embeddedFont>
    <p:embeddedFont>
      <p:font typeface="Open Sans SemiBold" panose="020B0706030804020204" pitchFamily="34" charset="0"/>
      <p:regular r:id="rId54"/>
      <p:bold r:id="rId55"/>
      <p:italic r:id="rId56"/>
      <p:boldItalic r:id="rId57"/>
    </p:embeddedFont>
    <p:embeddedFont>
      <p:font typeface="Proxima Nova"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exjobs.com/blog/post/flexjobs-gwa-report-remote-growth/"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lexjobs.com/blog/post/remote-work-statistic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7f39bf7af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7f39bf7af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Innovating corporate learning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7f39bf7af_0_3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7f39bf7a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But in-person learning is not going away.  Blending elearning with ILT has been happening for years.  Here are some examples of how blending of training is happening. </a:t>
            </a:r>
            <a:endParaRPr sz="1200"/>
          </a:p>
          <a:p>
            <a:pPr marL="0" lvl="0" indent="0" algn="l" rtl="0">
              <a:lnSpc>
                <a:spcPct val="115000"/>
              </a:lnSpc>
              <a:spcBef>
                <a:spcPts val="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7f39bf7af_0_2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87f39bf7af_0_25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4febc80748_0_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4febc80748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 ecosystem of technologies you have at your fingertips has grown exponentially.  </a:t>
            </a:r>
            <a:endParaRPr/>
          </a:p>
          <a:p>
            <a:pPr marL="0" lvl="0" indent="0" algn="l" rtl="0">
              <a:spcBef>
                <a:spcPts val="0"/>
              </a:spcBef>
              <a:spcAft>
                <a:spcPts val="0"/>
              </a:spcAft>
              <a:buNone/>
            </a:pPr>
            <a:endParaRPr/>
          </a:p>
          <a:p>
            <a:pPr marL="0" lvl="0" indent="0" algn="l" rtl="0">
              <a:spcBef>
                <a:spcPts val="0"/>
              </a:spcBef>
              <a:spcAft>
                <a:spcPts val="0"/>
              </a:spcAft>
              <a:buNone/>
            </a:pPr>
            <a:r>
              <a:rPr lang="en"/>
              <a:t>As 100,000’s of companies have been adopting elearning, the way they have been delivering elearning content to their learners has been evolving.  Not only are companies using the trusted LMS but also innovative platforms such as learning experience platforms and learning record stores that allow you to collect both formal and informal learning into one place.  </a:t>
            </a:r>
            <a:endParaRPr/>
          </a:p>
          <a:p>
            <a:pPr marL="0" lvl="0" indent="0" algn="l" rtl="0">
              <a:spcBef>
                <a:spcPts val="0"/>
              </a:spcBef>
              <a:spcAft>
                <a:spcPts val="0"/>
              </a:spcAft>
              <a:buNone/>
            </a:pPr>
            <a:endParaRPr/>
          </a:p>
          <a:p>
            <a:pPr marL="0" lvl="0" indent="0" algn="l" rtl="0">
              <a:spcBef>
                <a:spcPts val="0"/>
              </a:spcBef>
              <a:spcAft>
                <a:spcPts val="0"/>
              </a:spcAft>
              <a:buNone/>
            </a:pPr>
            <a:r>
              <a:rPr lang="en"/>
              <a:t>At OpenSesame, we’ve been able to simplify this complex world for our customers.  We bring together the delivery systems with the elearning courses and publishers for our customers so you can focus on your people and L&amp;D challenges, not the technology. </a:t>
            </a:r>
            <a:endParaRPr/>
          </a:p>
          <a:p>
            <a:pPr marL="0" lvl="0" indent="0" algn="l" rtl="0">
              <a:spcBef>
                <a:spcPts val="0"/>
              </a:spcBef>
              <a:spcAft>
                <a:spcPts val="0"/>
              </a:spcAft>
              <a:buNone/>
            </a:pPr>
            <a:endParaRPr/>
          </a:p>
          <a:p>
            <a:pPr marL="0" lvl="0" indent="0" algn="l" rtl="0">
              <a:spcBef>
                <a:spcPts val="0"/>
              </a:spcBef>
              <a:spcAft>
                <a:spcPts val="0"/>
              </a:spcAft>
              <a:buNone/>
            </a:pPr>
            <a:r>
              <a:rPr lang="en"/>
              <a:t>So, what are the most common challenges we see? (click)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a1854b4bc_0_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a1854b4b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Hundreds of companies every day come to us for help in overcoming the challenges they face to adapt to this new business reality.  Here are the six most common ones we hear.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[indicate which ones they cited as challenges for them: “just as I heard from you, [fill in the blank] is a common concern….]</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[indicate ones they did not mention and ask if any of these resonate with them]</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Finding courses you need- once you know the business objectives your company has, a large part of any L&amp;D professional’s role is to find and select the training to help their organization achieve those objectives.  There are many, many elearning courses out there to choose from, and, as we hear all the time, the challenge is more about evaluating and curating courses, not finding them.  [is this a challenge at your company?]</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Varying quality of courses- As you are evaluating courses, one of the most commonly used criteria your peers look at is the quality of courses. Yet, how do you evaluate courses?  Will your stakeholders and learners have the same perspective when evaluating a course?  How do you rate the quality of many courses at once?  [is this a challenge at your company?]</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Different learning styles- You have a diverse group of learners.  Perhaps, you are training employees who are at different stages of their careers, speak different languages, are baby boomers or millenials, sit at a desk or work in the field/warehouse/someplace without a desk computer, have only short periods of time to learn or can set aside the whole day for training…. How do you meet the different learning styles and needs of all of your learners?  [is this a challenge at your company?]</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Keeping courses updated -Although a lot of time and energy is spent finding and evaluating courses, the work doesn’t stop there. Many people we work with have significant challenges keeping courses updated. Whether changes are needed for new regulatory requirements or to update the look and feel of a training course, making those changes can be a daunting task if your time and resources are limited.  [is this a challenge at your company?]</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Managing multiple vendors, contracts- Because of the diverse needs of your workforce, you may have multiple vendors you work with today to assemble the courses you need for your training programs.  Many of our customers struggle with the administrative nightmare of setting multiple vendors up with procurement, requisitioning purchase orders and approving invoices for multiple vendors.   [is this a challenge at your company?]</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LMS integration- Most of our customers are using a learning management system (LMS) to deploy elearning and track their training programs. Given the complexity of LMS systems, the IT complexity of integrating elearning courses (let alone from multiple vendors) with a LMS can be a huge pain point for L&amp;D managers.  [is this a challenge at your company?]</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Transition: With challenges like these, you could use some help!  Let’s discuss how OpenSesame can help you….</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8a206a4989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8a206a498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Top Global 2k/Notable Customers Highlight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479a4a96d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479a4a96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cd488aa28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cd488aa2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 New courses per month.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ba4cb50eb_0_37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ba4cb50eb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700"/>
              </a:spcBef>
              <a:spcAft>
                <a:spcPts val="0"/>
              </a:spcAft>
              <a:buNone/>
            </a:pPr>
            <a:r>
              <a:rPr lang="en" sz="1400">
                <a:solidFill>
                  <a:srgbClr val="334044"/>
                </a:solidFill>
              </a:rPr>
              <a:t>If you are wondering if you’d even use 20,000 courses at your company, don’t worry!  Most of our customers don’t use ALL of these courses. What’s important is that there 20,000 courses from you to choose from, as your organization changes, grows.  Our most popular subscription, OpenSesame Plus offers you a broad-based catalog of more than 10,000 courses.   You won’t need to worry about paying per course and only use what you need when you need it.</a:t>
            </a:r>
            <a:endParaRPr sz="1400">
              <a:solidFill>
                <a:srgbClr val="334044"/>
              </a:solidFill>
            </a:endParaRPr>
          </a:p>
          <a:p>
            <a:pPr marL="0" marR="0" lvl="0" indent="0" algn="l" rtl="0">
              <a:lnSpc>
                <a:spcPct val="115000"/>
              </a:lnSpc>
              <a:spcBef>
                <a:spcPts val="3200"/>
              </a:spcBef>
              <a:spcAft>
                <a:spcPts val="3200"/>
              </a:spcAft>
              <a:buNone/>
            </a:pPr>
            <a:r>
              <a:rPr lang="en" sz="1400">
                <a:solidFill>
                  <a:srgbClr val="334044"/>
                </a:solidFill>
              </a:rPr>
              <a:t>If you need a course that’s not in the OpenSesame Plus catalog, then you can easily add on courses from the larger OpenSesame 20,000 course catalog.  We offer you this flexibility to add on so you can optimize your training programs and offer a variety of elearning content. You’ll be able to pay per use or purchase courses in volume.</a:t>
            </a:r>
            <a:endParaRPr sz="1400">
              <a:solidFill>
                <a:srgbClr val="334044"/>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778191f55_0_304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3778191f55_0_3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700"/>
              </a:spcBef>
              <a:spcAft>
                <a:spcPts val="0"/>
              </a:spcAft>
              <a:buNone/>
            </a:pPr>
            <a:r>
              <a:rPr lang="en" sz="1400">
                <a:solidFill>
                  <a:srgbClr val="1D1D1D"/>
                </a:solidFill>
                <a:highlight>
                  <a:schemeClr val="lt1"/>
                </a:highlight>
              </a:rPr>
              <a:t>With all of these courses, we are able to offer a variety of courses.  You may be thinking why is variety in your training content important? Shouldn’t all the courses look and feel the same?</a:t>
            </a:r>
            <a:endParaRPr sz="1400">
              <a:solidFill>
                <a:srgbClr val="1D1D1D"/>
              </a:solidFill>
              <a:highlight>
                <a:schemeClr val="lt1"/>
              </a:highlight>
            </a:endParaRPr>
          </a:p>
          <a:p>
            <a:pPr marL="0" lvl="0" indent="0" algn="l" rtl="0">
              <a:lnSpc>
                <a:spcPct val="115000"/>
              </a:lnSpc>
              <a:spcBef>
                <a:spcPts val="3200"/>
              </a:spcBef>
              <a:spcAft>
                <a:spcPts val="0"/>
              </a:spcAft>
              <a:buNone/>
            </a:pPr>
            <a:r>
              <a:rPr lang="en" sz="1400">
                <a:solidFill>
                  <a:srgbClr val="1D1D1D"/>
                </a:solidFill>
                <a:highlight>
                  <a:schemeClr val="lt1"/>
                </a:highlight>
              </a:rPr>
              <a:t>Donald Taylor, Chairman of the Learning and Performance Insitute, remarks that L&amp;D has long been trained to focus on imposing uniformity across learning materials. [click]</a:t>
            </a:r>
            <a:endParaRPr sz="1400">
              <a:solidFill>
                <a:srgbClr val="1D1D1D"/>
              </a:solidFill>
              <a:highlight>
                <a:schemeClr val="lt1"/>
              </a:highlight>
            </a:endParaRPr>
          </a:p>
          <a:p>
            <a:pPr marL="0" lvl="0" indent="0" algn="l" rtl="0">
              <a:lnSpc>
                <a:spcPct val="115000"/>
              </a:lnSpc>
              <a:spcBef>
                <a:spcPts val="3200"/>
              </a:spcBef>
              <a:spcAft>
                <a:spcPts val="0"/>
              </a:spcAft>
              <a:buNone/>
            </a:pPr>
            <a:r>
              <a:rPr lang="en" sz="1400">
                <a:solidFill>
                  <a:srgbClr val="1D1D1D"/>
                </a:solidFill>
                <a:highlight>
                  <a:schemeClr val="lt1"/>
                </a:highlight>
              </a:rPr>
              <a:t>When, in factor, variation makes a substantial difference in how adults learn.  The more differentiated training is, the higher the retention of the knowledge gained from the training.  So, having courses that look and interact with the learner differently will help ensure the effectiveness of your training.  </a:t>
            </a:r>
            <a:endParaRPr sz="1400">
              <a:solidFill>
                <a:srgbClr val="1D1D1D"/>
              </a:solidFill>
              <a:highlight>
                <a:schemeClr val="lt1"/>
              </a:highlight>
            </a:endParaRPr>
          </a:p>
          <a:p>
            <a:pPr marL="0" lvl="0" indent="0" algn="l" rtl="0">
              <a:lnSpc>
                <a:spcPct val="115000"/>
              </a:lnSpc>
              <a:spcBef>
                <a:spcPts val="3200"/>
              </a:spcBef>
              <a:spcAft>
                <a:spcPts val="3200"/>
              </a:spcAft>
              <a:buNone/>
            </a:pPr>
            <a:r>
              <a:rPr lang="en" sz="1400">
                <a:solidFill>
                  <a:srgbClr val="1D1D1D"/>
                </a:solidFill>
                <a:highlight>
                  <a:schemeClr val="lt1"/>
                </a:highlight>
              </a:rPr>
              <a:t>QUESTION: I have a white paper that Donald writes on this fascinating topic.  Is that something you’d be interested in reading? I can send it to you!</a:t>
            </a:r>
            <a:endParaRPr sz="1400">
              <a:solidFill>
                <a:srgbClr val="1D1D1D"/>
              </a:solidFill>
              <a:highlight>
                <a:schemeClr val="lt1"/>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4eb5be4568_0_6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4eb5be456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700"/>
              </a:spcBef>
              <a:spcAft>
                <a:spcPts val="0"/>
              </a:spcAft>
              <a:buNone/>
            </a:pPr>
            <a:r>
              <a:rPr lang="en" sz="1400">
                <a:solidFill>
                  <a:srgbClr val="1D1D1D"/>
                </a:solidFill>
                <a:highlight>
                  <a:schemeClr val="lt1"/>
                </a:highlight>
              </a:rPr>
              <a:t>Finding, evaluating and selecting the right courses for your training initiatives, core competencies, and learners can be overwhelming. I mentioned earlier that curation is a key part of what we do for you.  In fact, we have a dedicated content curation team at OpenSesame who is focused on just that.</a:t>
            </a:r>
            <a:endParaRPr sz="1400">
              <a:solidFill>
                <a:srgbClr val="1D1D1D"/>
              </a:solidFill>
              <a:highlight>
                <a:schemeClr val="lt1"/>
              </a:highlight>
            </a:endParaRPr>
          </a:p>
          <a:p>
            <a:pPr marL="0" lvl="0" indent="0" algn="l" rtl="0">
              <a:lnSpc>
                <a:spcPct val="115000"/>
              </a:lnSpc>
              <a:spcBef>
                <a:spcPts val="3200"/>
              </a:spcBef>
              <a:spcAft>
                <a:spcPts val="0"/>
              </a:spcAft>
              <a:buNone/>
            </a:pPr>
            <a:r>
              <a:rPr lang="en" sz="1400">
                <a:solidFill>
                  <a:srgbClr val="1D1D1D"/>
                </a:solidFill>
                <a:highlight>
                  <a:schemeClr val="lt1"/>
                </a:highlight>
              </a:rPr>
              <a:t>QUESTION: how much time do you and your L&amp;D team spend each week finding, evaluating, curating courses? How would having a team of curation experts help you improve your effectiveness and productivity?</a:t>
            </a:r>
            <a:endParaRPr sz="1400">
              <a:solidFill>
                <a:srgbClr val="1D1D1D"/>
              </a:solidFill>
              <a:highlight>
                <a:schemeClr val="lt1"/>
              </a:highlight>
            </a:endParaRPr>
          </a:p>
          <a:p>
            <a:pPr marL="0" lvl="0" indent="0" algn="l" rtl="0">
              <a:lnSpc>
                <a:spcPct val="115000"/>
              </a:lnSpc>
              <a:spcBef>
                <a:spcPts val="3200"/>
              </a:spcBef>
              <a:spcAft>
                <a:spcPts val="0"/>
              </a:spcAft>
              <a:buNone/>
            </a:pPr>
            <a:r>
              <a:rPr lang="en" sz="1400">
                <a:solidFill>
                  <a:srgbClr val="1D1D1D"/>
                </a:solidFill>
                <a:highlight>
                  <a:schemeClr val="lt1"/>
                </a:highlight>
              </a:rPr>
              <a:t>Let us help you like we do for Siemens--- As Lisa Lang of Siemens who is the Head of the Learning Campus in the Americas remarks, let us help you curate courses so you can be more strategic partners to the business. </a:t>
            </a:r>
            <a:endParaRPr sz="1400">
              <a:solidFill>
                <a:srgbClr val="1D1D1D"/>
              </a:solidFill>
              <a:highlight>
                <a:schemeClr val="lt1"/>
              </a:highlight>
            </a:endParaRPr>
          </a:p>
          <a:p>
            <a:pPr marL="0" lvl="0" indent="0" algn="l" rtl="0">
              <a:lnSpc>
                <a:spcPct val="115000"/>
              </a:lnSpc>
              <a:spcBef>
                <a:spcPts val="3200"/>
              </a:spcBef>
              <a:spcAft>
                <a:spcPts val="0"/>
              </a:spcAft>
              <a:buNone/>
            </a:pPr>
            <a:r>
              <a:rPr lang="en" sz="1400">
                <a:solidFill>
                  <a:srgbClr val="1D1D1D"/>
                </a:solidFill>
                <a:highlight>
                  <a:schemeClr val="lt1"/>
                </a:highlight>
              </a:rPr>
              <a:t>QUESTION: I have the video featuring Lisa and her team at Siemens and how they are improving productivty at Siemens with their training programs.  Would you like to see it?</a:t>
            </a:r>
            <a:endParaRPr sz="1400">
              <a:solidFill>
                <a:srgbClr val="1D1D1D"/>
              </a:solidFill>
              <a:highlight>
                <a:schemeClr val="lt1"/>
              </a:highlight>
            </a:endParaRPr>
          </a:p>
          <a:p>
            <a:pPr marL="0" lvl="0" indent="0" algn="l" rtl="0">
              <a:lnSpc>
                <a:spcPct val="115000"/>
              </a:lnSpc>
              <a:spcBef>
                <a:spcPts val="3200"/>
              </a:spcBef>
              <a:spcAft>
                <a:spcPts val="0"/>
              </a:spcAft>
              <a:buNone/>
            </a:pPr>
            <a:endParaRPr sz="1400">
              <a:solidFill>
                <a:srgbClr val="1D1D1D"/>
              </a:solidFill>
              <a:highlight>
                <a:schemeClr val="lt1"/>
              </a:highlight>
            </a:endParaRPr>
          </a:p>
          <a:p>
            <a:pPr marL="0" marR="0" lvl="0" indent="0" algn="l" rtl="0">
              <a:lnSpc>
                <a:spcPct val="115000"/>
              </a:lnSpc>
              <a:spcBef>
                <a:spcPts val="3200"/>
              </a:spcBef>
              <a:spcAft>
                <a:spcPts val="3200"/>
              </a:spcAft>
              <a:buNone/>
            </a:pPr>
            <a:endParaRPr sz="1400"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bd83463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8bd83463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50aa52223b_0_5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50aa52223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700"/>
              </a:spcBef>
              <a:spcAft>
                <a:spcPts val="0"/>
              </a:spcAft>
              <a:buNone/>
            </a:pPr>
            <a:r>
              <a:rPr lang="en" sz="1200"/>
              <a:t>It takes time to curate the courses you need and work with your stakeholders to evaluate courses for their constituents.  So, we offer more the courses.  As part of our service to our customers, we assist with curation of courses when you launch and throughout your time with us as a customers.  </a:t>
            </a:r>
            <a:endParaRPr sz="1200"/>
          </a:p>
          <a:p>
            <a:pPr marL="0" marR="0" lvl="0" indent="0" algn="l" rtl="0">
              <a:lnSpc>
                <a:spcPct val="115000"/>
              </a:lnSpc>
              <a:spcBef>
                <a:spcPts val="3200"/>
              </a:spcBef>
              <a:spcAft>
                <a:spcPts val="0"/>
              </a:spcAft>
              <a:buNone/>
            </a:pPr>
            <a:r>
              <a:rPr lang="en" sz="1200"/>
              <a:t>So, how do we help you find the courses you need?</a:t>
            </a:r>
            <a:endParaRPr sz="1200"/>
          </a:p>
          <a:p>
            <a:pPr marL="0" marR="0" lvl="0" indent="0" algn="l" rtl="0">
              <a:lnSpc>
                <a:spcPct val="115000"/>
              </a:lnSpc>
              <a:spcBef>
                <a:spcPts val="3200"/>
              </a:spcBef>
              <a:spcAft>
                <a:spcPts val="3200"/>
              </a:spcAft>
              <a:buNone/>
            </a:pP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0aa52223b_0_6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50aa52223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222222"/>
                </a:solidFill>
              </a:rPr>
              <a:t>We use a proven process for curation: the content alignment process.</a:t>
            </a:r>
            <a:endParaRPr sz="1800" b="1">
              <a:solidFill>
                <a:srgbClr val="222222"/>
              </a:solidFill>
            </a:endParaRPr>
          </a:p>
          <a:p>
            <a:pPr marL="0" lvl="0" indent="0" algn="l" rtl="0">
              <a:lnSpc>
                <a:spcPct val="115000"/>
              </a:lnSpc>
              <a:spcBef>
                <a:spcPts val="0"/>
              </a:spcBef>
              <a:spcAft>
                <a:spcPts val="0"/>
              </a:spcAft>
              <a:buNone/>
            </a:pPr>
            <a:endParaRPr sz="1800" b="1">
              <a:solidFill>
                <a:srgbClr val="222222"/>
              </a:solidFill>
            </a:endParaRPr>
          </a:p>
          <a:p>
            <a:pPr marL="0" lvl="0" indent="0" algn="l" rtl="0">
              <a:lnSpc>
                <a:spcPct val="115000"/>
              </a:lnSpc>
              <a:spcBef>
                <a:spcPts val="0"/>
              </a:spcBef>
              <a:spcAft>
                <a:spcPts val="0"/>
              </a:spcAft>
              <a:buNone/>
            </a:pPr>
            <a:r>
              <a:rPr lang="en" sz="1800" b="1">
                <a:solidFill>
                  <a:srgbClr val="222222"/>
                </a:solidFill>
              </a:rPr>
              <a:t>Here are the steps we follow to ensure you select the courses best suited for your learners:</a:t>
            </a:r>
            <a:endParaRPr sz="1800" b="1">
              <a:solidFill>
                <a:srgbClr val="222222"/>
              </a:solidFill>
            </a:endParaRPr>
          </a:p>
          <a:p>
            <a:pPr marL="0" lvl="0" indent="0" algn="l" rtl="0">
              <a:lnSpc>
                <a:spcPct val="115000"/>
              </a:lnSpc>
              <a:spcBef>
                <a:spcPts val="0"/>
              </a:spcBef>
              <a:spcAft>
                <a:spcPts val="0"/>
              </a:spcAft>
              <a:buNone/>
            </a:pPr>
            <a:endParaRPr sz="950">
              <a:solidFill>
                <a:srgbClr val="222222"/>
              </a:solidFill>
            </a:endParaRPr>
          </a:p>
          <a:p>
            <a:pPr marL="457200" lvl="0" indent="-342900" algn="l" rtl="0">
              <a:lnSpc>
                <a:spcPct val="115000"/>
              </a:lnSpc>
              <a:spcBef>
                <a:spcPts val="0"/>
              </a:spcBef>
              <a:spcAft>
                <a:spcPts val="0"/>
              </a:spcAft>
              <a:buClr>
                <a:srgbClr val="222222"/>
              </a:buClr>
              <a:buSzPts val="1800"/>
              <a:buAutoNum type="arabicPeriod"/>
            </a:pPr>
            <a:r>
              <a:rPr lang="en" sz="1800">
                <a:solidFill>
                  <a:srgbClr val="222222"/>
                </a:solidFill>
                <a:highlight>
                  <a:schemeClr val="lt1"/>
                </a:highlight>
              </a:rPr>
              <a:t>Identify reviewers </a:t>
            </a:r>
            <a:endParaRPr sz="1800">
              <a:solidFill>
                <a:srgbClr val="222222"/>
              </a:solidFill>
              <a:highlight>
                <a:schemeClr val="lt1"/>
              </a:highlight>
            </a:endParaRPr>
          </a:p>
          <a:p>
            <a:pPr marL="457200" lvl="0" indent="-342900" algn="l" rtl="0">
              <a:lnSpc>
                <a:spcPct val="115000"/>
              </a:lnSpc>
              <a:spcBef>
                <a:spcPts val="0"/>
              </a:spcBef>
              <a:spcAft>
                <a:spcPts val="0"/>
              </a:spcAft>
              <a:buClr>
                <a:srgbClr val="222222"/>
              </a:buClr>
              <a:buSzPts val="1800"/>
              <a:buAutoNum type="arabicPeriod"/>
            </a:pPr>
            <a:r>
              <a:rPr lang="en" sz="1800">
                <a:solidFill>
                  <a:srgbClr val="222222"/>
                </a:solidFill>
                <a:highlight>
                  <a:schemeClr val="lt1"/>
                </a:highlight>
              </a:rPr>
              <a:t>Provide reviewer list (name &amp; contact info) to your OpenSesame CSM </a:t>
            </a:r>
            <a:r>
              <a:rPr lang="en" sz="1800" i="1">
                <a:solidFill>
                  <a:srgbClr val="222222"/>
                </a:solidFill>
                <a:highlight>
                  <a:schemeClr val="lt1"/>
                </a:highlight>
              </a:rPr>
              <a:t>(can be segmented by domain)</a:t>
            </a:r>
            <a:endParaRPr sz="1800" i="1">
              <a:solidFill>
                <a:srgbClr val="222222"/>
              </a:solidFill>
              <a:highlight>
                <a:schemeClr val="lt1"/>
              </a:highlight>
            </a:endParaRPr>
          </a:p>
          <a:p>
            <a:pPr marL="457200" lvl="0" indent="-342900" algn="l" rtl="0">
              <a:lnSpc>
                <a:spcPct val="115000"/>
              </a:lnSpc>
              <a:spcBef>
                <a:spcPts val="0"/>
              </a:spcBef>
              <a:spcAft>
                <a:spcPts val="0"/>
              </a:spcAft>
              <a:buClr>
                <a:srgbClr val="222222"/>
              </a:buClr>
              <a:buSzPts val="1800"/>
              <a:buAutoNum type="arabicPeriod"/>
            </a:pPr>
            <a:r>
              <a:rPr lang="en" sz="1800">
                <a:solidFill>
                  <a:srgbClr val="222222"/>
                </a:solidFill>
                <a:highlight>
                  <a:schemeClr val="lt1"/>
                </a:highlight>
              </a:rPr>
              <a:t>Email invite to CAP to reviewers</a:t>
            </a:r>
            <a:endParaRPr sz="1800">
              <a:solidFill>
                <a:srgbClr val="222222"/>
              </a:solidFill>
              <a:highlight>
                <a:schemeClr val="lt1"/>
              </a:highlight>
            </a:endParaRPr>
          </a:p>
          <a:p>
            <a:pPr marL="457200" lvl="0" indent="-342900" algn="l" rtl="0">
              <a:lnSpc>
                <a:spcPct val="115000"/>
              </a:lnSpc>
              <a:spcBef>
                <a:spcPts val="0"/>
              </a:spcBef>
              <a:spcAft>
                <a:spcPts val="0"/>
              </a:spcAft>
              <a:buClr>
                <a:srgbClr val="222222"/>
              </a:buClr>
              <a:buSzPts val="1800"/>
              <a:buAutoNum type="arabicPeriod"/>
            </a:pPr>
            <a:r>
              <a:rPr lang="en" sz="1800">
                <a:solidFill>
                  <a:srgbClr val="222222"/>
                </a:solidFill>
                <a:highlight>
                  <a:schemeClr val="lt1"/>
                </a:highlight>
              </a:rPr>
              <a:t>Each reviewer rates each publisher based on their style preferences </a:t>
            </a:r>
            <a:br>
              <a:rPr lang="en" sz="1800">
                <a:solidFill>
                  <a:srgbClr val="222222"/>
                </a:solidFill>
                <a:highlight>
                  <a:schemeClr val="lt1"/>
                </a:highlight>
              </a:rPr>
            </a:br>
            <a:r>
              <a:rPr lang="en" sz="1800" i="1">
                <a:solidFill>
                  <a:srgbClr val="222222"/>
                </a:solidFill>
                <a:highlight>
                  <a:schemeClr val="lt1"/>
                </a:highlight>
              </a:rPr>
              <a:t>(~</a:t>
            </a:r>
            <a:r>
              <a:rPr lang="en" sz="1800" i="1">
                <a:solidFill>
                  <a:srgbClr val="222222"/>
                </a:solidFill>
              </a:rPr>
              <a:t> 30 mins to complete)</a:t>
            </a:r>
            <a:endParaRPr sz="1800" i="1">
              <a:solidFill>
                <a:srgbClr val="222222"/>
              </a:solidFill>
              <a:highlight>
                <a:schemeClr val="lt1"/>
              </a:highlight>
            </a:endParaRPr>
          </a:p>
          <a:p>
            <a:pPr marL="457200" lvl="0" indent="-342900" algn="l" rtl="0">
              <a:lnSpc>
                <a:spcPct val="115000"/>
              </a:lnSpc>
              <a:spcBef>
                <a:spcPts val="0"/>
              </a:spcBef>
              <a:spcAft>
                <a:spcPts val="0"/>
              </a:spcAft>
              <a:buClr>
                <a:srgbClr val="222222"/>
              </a:buClr>
              <a:buSzPts val="1800"/>
              <a:buAutoNum type="arabicPeriod"/>
            </a:pPr>
            <a:r>
              <a:rPr lang="en" sz="1800">
                <a:solidFill>
                  <a:srgbClr val="222222"/>
                </a:solidFill>
                <a:highlight>
                  <a:schemeClr val="lt1"/>
                </a:highlight>
              </a:rPr>
              <a:t>Results &amp; preferences review</a:t>
            </a:r>
            <a:r>
              <a:rPr lang="en" sz="1800" i="1">
                <a:solidFill>
                  <a:srgbClr val="222222"/>
                </a:solidFill>
                <a:highlight>
                  <a:schemeClr val="lt1"/>
                </a:highlight>
              </a:rPr>
              <a:t> (can be segmented by domain)</a:t>
            </a:r>
            <a:endParaRPr sz="1800" i="1">
              <a:solidFill>
                <a:srgbClr val="222222"/>
              </a:solidFill>
              <a:highlight>
                <a:schemeClr val="lt1"/>
              </a:highlight>
            </a:endParaRPr>
          </a:p>
          <a:p>
            <a:pPr marL="457200" lvl="0" indent="-342900" algn="l" rtl="0">
              <a:lnSpc>
                <a:spcPct val="115000"/>
              </a:lnSpc>
              <a:spcBef>
                <a:spcPts val="0"/>
              </a:spcBef>
              <a:spcAft>
                <a:spcPts val="0"/>
              </a:spcAft>
              <a:buClr>
                <a:srgbClr val="222222"/>
              </a:buClr>
              <a:buSzPts val="1800"/>
              <a:buAutoNum type="arabicPeriod"/>
            </a:pPr>
            <a:r>
              <a:rPr lang="en" sz="1800">
                <a:solidFill>
                  <a:srgbClr val="222222"/>
                </a:solidFill>
                <a:highlight>
                  <a:schemeClr val="lt1"/>
                </a:highlight>
              </a:rPr>
              <a:t>Curation next steps</a:t>
            </a:r>
            <a:r>
              <a:rPr lang="en" sz="1800" i="1">
                <a:solidFill>
                  <a:srgbClr val="222222"/>
                </a:solidFill>
                <a:highlight>
                  <a:schemeClr val="lt1"/>
                </a:highlight>
              </a:rPr>
              <a:t> (can be segmented by domain) </a:t>
            </a:r>
            <a:r>
              <a:rPr lang="en" sz="1800">
                <a:solidFill>
                  <a:srgbClr val="222222"/>
                </a:solidFill>
                <a:highlight>
                  <a:schemeClr val="lt1"/>
                </a:highlight>
              </a:rPr>
              <a:t>- based on topics &amp; style preferences</a:t>
            </a:r>
            <a:endParaRPr sz="1400">
              <a:solidFill>
                <a:schemeClr val="dk2"/>
              </a:solidFill>
              <a:latin typeface="Open Sans"/>
              <a:ea typeface="Open Sans"/>
              <a:cs typeface="Open Sans"/>
              <a:sym typeface="Open Sans"/>
            </a:endParaRPr>
          </a:p>
          <a:p>
            <a:pPr marL="0" marR="0" lvl="0" indent="0" algn="l" rtl="0">
              <a:lnSpc>
                <a:spcPct val="115000"/>
              </a:lnSpc>
              <a:spcBef>
                <a:spcPts val="1700"/>
              </a:spcBef>
              <a:spcAft>
                <a:spcPts val="0"/>
              </a:spcAft>
              <a:buNone/>
            </a:pPr>
            <a:endParaRPr sz="1200"/>
          </a:p>
          <a:p>
            <a:pPr marL="0" marR="0" lvl="0" indent="0" algn="l" rtl="0">
              <a:lnSpc>
                <a:spcPct val="115000"/>
              </a:lnSpc>
              <a:spcBef>
                <a:spcPts val="3200"/>
              </a:spcBef>
              <a:spcAft>
                <a:spcPts val="3200"/>
              </a:spcAft>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50aa52223b_0_8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50aa52223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700"/>
              </a:spcBef>
              <a:spcAft>
                <a:spcPts val="0"/>
              </a:spcAft>
              <a:buNone/>
            </a:pPr>
            <a:r>
              <a:rPr lang="en" sz="1200"/>
              <a:t>We don’t stop there.  </a:t>
            </a:r>
            <a:endParaRPr sz="1200"/>
          </a:p>
          <a:p>
            <a:pPr marL="0" marR="0" lvl="0" indent="0" algn="l" rtl="0">
              <a:lnSpc>
                <a:spcPct val="115000"/>
              </a:lnSpc>
              <a:spcBef>
                <a:spcPts val="3200"/>
              </a:spcBef>
              <a:spcAft>
                <a:spcPts val="3200"/>
              </a:spcAft>
              <a:buNone/>
            </a:pPr>
            <a:r>
              <a:rPr lang="en" sz="1200"/>
              <a:t>We’ve build course recommendation tools into our website, called Smart Lists.  Smart Lists enable machine-learning driven curation so our recommendation algorithm takes into account your past preferences, ratings your learners have made on past courses, your industry, and more.  It learns each time you select a course or a learner rates a course and improves its recommendations of courses to you. </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50aa52223b_0_8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0aa52223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700"/>
              </a:spcBef>
              <a:spcAft>
                <a:spcPts val="3200"/>
              </a:spcAft>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77941d4c5_0_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377941d4c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700"/>
              </a:spcBef>
              <a:spcAft>
                <a:spcPts val="0"/>
              </a:spcAft>
              <a:buNone/>
            </a:pPr>
            <a:r>
              <a:rPr lang="en" sz="1400">
                <a:solidFill>
                  <a:srgbClr val="1D1D1D"/>
                </a:solidFill>
                <a:highlight>
                  <a:schemeClr val="lt1"/>
                </a:highlight>
              </a:rPr>
              <a:t>Just as difficult as finding the courses you need, the task of keeping them updated can be daunting for any L&amp;D team.  </a:t>
            </a:r>
            <a:endParaRPr sz="1400">
              <a:solidFill>
                <a:srgbClr val="1D1D1D"/>
              </a:solidFill>
              <a:highlight>
                <a:schemeClr val="lt1"/>
              </a:highlight>
            </a:endParaRPr>
          </a:p>
          <a:p>
            <a:pPr marL="0" lvl="0" indent="0" algn="l" rtl="0">
              <a:lnSpc>
                <a:spcPct val="115000"/>
              </a:lnSpc>
              <a:spcBef>
                <a:spcPts val="3200"/>
              </a:spcBef>
              <a:spcAft>
                <a:spcPts val="0"/>
              </a:spcAft>
              <a:buNone/>
            </a:pPr>
            <a:r>
              <a:rPr lang="en" sz="1400">
                <a:solidFill>
                  <a:srgbClr val="1D1D1D"/>
                </a:solidFill>
                <a:highlight>
                  <a:schemeClr val="lt1"/>
                </a:highlight>
              </a:rPr>
              <a:t>In a recent OpenSesame customer survey, 86% of respondents saved time finding and administering courses after buying OpenSesame.  When a publisher updates a course to meet a changing regulation, we push the update to your system so all you have to do is click a button and the course is updated.  </a:t>
            </a:r>
            <a:endParaRPr sz="1400">
              <a:solidFill>
                <a:srgbClr val="1D1D1D"/>
              </a:solidFill>
              <a:highlight>
                <a:schemeClr val="lt1"/>
              </a:highlight>
            </a:endParaRPr>
          </a:p>
          <a:p>
            <a:pPr marL="0" lvl="0" indent="0" algn="l" rtl="0">
              <a:lnSpc>
                <a:spcPct val="115000"/>
              </a:lnSpc>
              <a:spcBef>
                <a:spcPts val="3200"/>
              </a:spcBef>
              <a:spcAft>
                <a:spcPts val="3200"/>
              </a:spcAft>
              <a:buNone/>
            </a:pPr>
            <a:r>
              <a:rPr lang="en" sz="1400">
                <a:solidFill>
                  <a:srgbClr val="1D1D1D"/>
                </a:solidFill>
                <a:highlight>
                  <a:schemeClr val="lt1"/>
                </a:highlight>
              </a:rPr>
              <a:t>QUESTION: how much time would you save in administering courses if updating was this easy?</a:t>
            </a:r>
            <a:endParaRPr sz="1400">
              <a:solidFill>
                <a:srgbClr val="1D1D1D"/>
              </a:solidFill>
              <a:highlight>
                <a:schemeClr val="lt1"/>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778191f55_0_284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3778191f55_0_2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1400">
                <a:solidFill>
                  <a:srgbClr val="434343"/>
                </a:solidFill>
              </a:rPr>
              <a:t>[if you know the LMS your audience has, select the appropriate slide from the Appendix]</a:t>
            </a:r>
            <a:endParaRPr sz="1400">
              <a:solidFill>
                <a:srgbClr val="434343"/>
              </a:solidFill>
            </a:endParaRPr>
          </a:p>
          <a:p>
            <a:pPr marL="0" lvl="0" indent="0" algn="l" rtl="0">
              <a:lnSpc>
                <a:spcPct val="140000"/>
              </a:lnSpc>
              <a:spcBef>
                <a:spcPts val="1500"/>
              </a:spcBef>
              <a:spcAft>
                <a:spcPts val="0"/>
              </a:spcAft>
              <a:buNone/>
            </a:pPr>
            <a:r>
              <a:rPr lang="en" sz="1400">
                <a:solidFill>
                  <a:srgbClr val="434343"/>
                </a:solidFill>
              </a:rPr>
              <a:t>Another way you will save time with OpenSesame will be in the integration of courses with your LMS.  OpenSesame courses work seamlessly with any industry standards compliant LMS.  </a:t>
            </a:r>
            <a:endParaRPr sz="1400">
              <a:solidFill>
                <a:srgbClr val="434343"/>
              </a:solidFill>
            </a:endParaRPr>
          </a:p>
          <a:p>
            <a:pPr marL="0" lvl="0" indent="0" algn="l" rtl="0">
              <a:lnSpc>
                <a:spcPct val="140000"/>
              </a:lnSpc>
              <a:spcBef>
                <a:spcPts val="1500"/>
              </a:spcBef>
              <a:spcAft>
                <a:spcPts val="0"/>
              </a:spcAft>
              <a:buNone/>
            </a:pPr>
            <a:r>
              <a:rPr lang="en" sz="1400">
                <a:solidFill>
                  <a:srgbClr val="434343"/>
                </a:solidFill>
              </a:rPr>
              <a:t>What does that mean? It means you will be able to:</a:t>
            </a:r>
            <a:endParaRPr sz="1400">
              <a:solidFill>
                <a:srgbClr val="434343"/>
              </a:solidFill>
            </a:endParaRPr>
          </a:p>
          <a:p>
            <a:pPr marL="0" lvl="0" indent="0" algn="l" rtl="0">
              <a:lnSpc>
                <a:spcPct val="140000"/>
              </a:lnSpc>
              <a:spcBef>
                <a:spcPts val="1500"/>
              </a:spcBef>
              <a:spcAft>
                <a:spcPts val="0"/>
              </a:spcAft>
              <a:buNone/>
            </a:pPr>
            <a:r>
              <a:rPr lang="en" sz="1400">
                <a:solidFill>
                  <a:srgbClr val="434343"/>
                </a:solidFill>
              </a:rPr>
              <a:t>-Preview courses, read reviews, research publishers before purchase</a:t>
            </a:r>
            <a:endParaRPr sz="1400">
              <a:solidFill>
                <a:srgbClr val="434343"/>
              </a:solidFill>
            </a:endParaRPr>
          </a:p>
          <a:p>
            <a:pPr marL="0" lvl="0" indent="0" algn="l" rtl="0">
              <a:lnSpc>
                <a:spcPct val="140000"/>
              </a:lnSpc>
              <a:spcBef>
                <a:spcPts val="1500"/>
              </a:spcBef>
              <a:spcAft>
                <a:spcPts val="0"/>
              </a:spcAft>
              <a:buNone/>
            </a:pPr>
            <a:r>
              <a:rPr lang="en" sz="1400">
                <a:solidFill>
                  <a:srgbClr val="434343"/>
                </a:solidFill>
              </a:rPr>
              <a:t>-Add, sync courses easily with your LMS.</a:t>
            </a:r>
            <a:endParaRPr sz="1400">
              <a:solidFill>
                <a:srgbClr val="434343"/>
              </a:solidFill>
            </a:endParaRPr>
          </a:p>
          <a:p>
            <a:pPr marL="0" lvl="0" indent="0" algn="l" rtl="0">
              <a:lnSpc>
                <a:spcPct val="140000"/>
              </a:lnSpc>
              <a:spcBef>
                <a:spcPts val="1500"/>
              </a:spcBef>
              <a:spcAft>
                <a:spcPts val="0"/>
              </a:spcAft>
              <a:buNone/>
            </a:pPr>
            <a:r>
              <a:rPr lang="en" sz="1400">
                <a:solidFill>
                  <a:srgbClr val="434343"/>
                </a:solidFill>
              </a:rPr>
              <a:t>-Easily assign, track courses for your learners</a:t>
            </a:r>
            <a:endParaRPr sz="1400">
              <a:solidFill>
                <a:srgbClr val="434343"/>
              </a:solidFill>
            </a:endParaRPr>
          </a:p>
          <a:p>
            <a:pPr marL="0" lvl="0" indent="0" algn="l" rtl="0">
              <a:lnSpc>
                <a:spcPct val="140000"/>
              </a:lnSpc>
              <a:spcBef>
                <a:spcPts val="1500"/>
              </a:spcBef>
              <a:spcAft>
                <a:spcPts val="0"/>
              </a:spcAft>
              <a:buNone/>
            </a:pPr>
            <a:r>
              <a:rPr lang="en" sz="1400">
                <a:solidFill>
                  <a:srgbClr val="434343"/>
                </a:solidFill>
              </a:rPr>
              <a:t>- Provide a seamless experience for your learners without having to use multiple, disparate systems</a:t>
            </a:r>
            <a:endParaRPr sz="1400">
              <a:solidFill>
                <a:srgbClr val="434343"/>
              </a:solidFill>
            </a:endParaRPr>
          </a:p>
          <a:p>
            <a:pPr marL="0" lvl="0" indent="0" algn="l" rtl="0">
              <a:lnSpc>
                <a:spcPct val="140000"/>
              </a:lnSpc>
              <a:spcBef>
                <a:spcPts val="1500"/>
              </a:spcBef>
              <a:spcAft>
                <a:spcPts val="0"/>
              </a:spcAft>
              <a:buNone/>
            </a:pPr>
            <a:r>
              <a:rPr lang="en" sz="1400">
                <a:solidFill>
                  <a:srgbClr val="434343"/>
                </a:solidFill>
              </a:rPr>
              <a:t>- See real-time reporting of courses taken, completed in your LMS</a:t>
            </a:r>
            <a:endParaRPr sz="1400">
              <a:solidFill>
                <a:srgbClr val="434343"/>
              </a:solidFill>
            </a:endParaRPr>
          </a:p>
          <a:p>
            <a:pPr marL="0" lvl="0" indent="0" algn="l" rtl="0">
              <a:lnSpc>
                <a:spcPct val="115000"/>
              </a:lnSpc>
              <a:spcBef>
                <a:spcPts val="1700"/>
              </a:spcBef>
              <a:spcAft>
                <a:spcPts val="0"/>
              </a:spcAft>
              <a:buNone/>
            </a:pPr>
            <a:r>
              <a:rPr lang="en" sz="1400">
                <a:solidFill>
                  <a:srgbClr val="1D1D1D"/>
                </a:solidFill>
                <a:highlight>
                  <a:schemeClr val="lt1"/>
                </a:highlight>
              </a:rPr>
              <a:t>QUESTION: how much time (and headache) would you save if integration with your LMS and your elearning courses was seamless?</a:t>
            </a:r>
            <a:endParaRPr sz="1400">
              <a:solidFill>
                <a:srgbClr val="434343"/>
              </a:solidFill>
            </a:endParaRPr>
          </a:p>
          <a:p>
            <a:pPr marL="0" lvl="0" indent="0" algn="l" rtl="0">
              <a:lnSpc>
                <a:spcPct val="140000"/>
              </a:lnSpc>
              <a:spcBef>
                <a:spcPts val="3200"/>
              </a:spcBef>
              <a:spcAft>
                <a:spcPts val="0"/>
              </a:spcAft>
              <a:buNone/>
            </a:pPr>
            <a:endParaRPr sz="1400">
              <a:solidFill>
                <a:srgbClr val="434343"/>
              </a:solidFill>
            </a:endParaRPr>
          </a:p>
          <a:p>
            <a:pPr marL="0" lvl="0" indent="0" algn="l" rtl="0">
              <a:lnSpc>
                <a:spcPct val="140000"/>
              </a:lnSpc>
              <a:spcBef>
                <a:spcPts val="1500"/>
              </a:spcBef>
              <a:spcAft>
                <a:spcPts val="0"/>
              </a:spcAft>
              <a:buNone/>
            </a:pPr>
            <a:endParaRPr sz="1400">
              <a:solidFill>
                <a:srgbClr val="434343"/>
              </a:solidFill>
            </a:endParaRPr>
          </a:p>
          <a:p>
            <a:pPr marL="0" lvl="0" indent="0" algn="l" rtl="0">
              <a:lnSpc>
                <a:spcPct val="140000"/>
              </a:lnSpc>
              <a:spcBef>
                <a:spcPts val="1500"/>
              </a:spcBef>
              <a:spcAft>
                <a:spcPts val="0"/>
              </a:spcAft>
              <a:buNone/>
            </a:pPr>
            <a:endParaRPr sz="1400">
              <a:solidFill>
                <a:srgbClr val="434343"/>
              </a:solidFill>
            </a:endParaRPr>
          </a:p>
          <a:p>
            <a:pPr marL="0" lvl="0" indent="0" algn="l" rtl="0">
              <a:lnSpc>
                <a:spcPct val="140000"/>
              </a:lnSpc>
              <a:spcBef>
                <a:spcPts val="1500"/>
              </a:spcBef>
              <a:spcAft>
                <a:spcPts val="0"/>
              </a:spcAft>
              <a:buNone/>
            </a:pPr>
            <a:endParaRPr sz="1400">
              <a:solidFill>
                <a:srgbClr val="434343"/>
              </a:solidFill>
            </a:endParaRPr>
          </a:p>
          <a:p>
            <a:pPr marL="0" lvl="0" indent="0" algn="l" rtl="0">
              <a:lnSpc>
                <a:spcPct val="140000"/>
              </a:lnSpc>
              <a:spcBef>
                <a:spcPts val="1500"/>
              </a:spcBef>
              <a:spcAft>
                <a:spcPts val="0"/>
              </a:spcAft>
              <a:buNone/>
            </a:pPr>
            <a:endParaRPr sz="1400">
              <a:solidFill>
                <a:srgbClr val="434343"/>
              </a:solidFill>
            </a:endParaRPr>
          </a:p>
          <a:p>
            <a:pPr marL="0" marR="0" lvl="0" indent="0" algn="l" rtl="0">
              <a:lnSpc>
                <a:spcPct val="115000"/>
              </a:lnSpc>
              <a:spcBef>
                <a:spcPts val="1700"/>
              </a:spcBef>
              <a:spcAft>
                <a:spcPts val="3200"/>
              </a:spcAft>
              <a:buNone/>
            </a:pP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3a189722ae_1_28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3a189722ae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As I mentioned earlier, we don’t just help you get up and running with your initial set of elearning courses.  We help you by:</a:t>
            </a:r>
            <a:endParaRPr sz="1400"/>
          </a:p>
          <a:p>
            <a:pPr marL="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Char char="-"/>
            </a:pPr>
            <a:r>
              <a:rPr lang="en" sz="1400"/>
              <a:t>Developing a strategy and plan to build the training programs your organization of the future needs</a:t>
            </a:r>
            <a:endParaRPr sz="1400"/>
          </a:p>
          <a:p>
            <a:pPr marL="457200" lvl="0" indent="-317500" algn="l" rtl="0">
              <a:lnSpc>
                <a:spcPct val="115000"/>
              </a:lnSpc>
              <a:spcBef>
                <a:spcPts val="0"/>
              </a:spcBef>
              <a:spcAft>
                <a:spcPts val="0"/>
              </a:spcAft>
              <a:buSzPts val="1400"/>
              <a:buChar char="-"/>
            </a:pPr>
            <a:r>
              <a:rPr lang="en" sz="1400"/>
              <a:t>This includes curating the right courses for your diverse workforce</a:t>
            </a:r>
            <a:endParaRPr sz="1400"/>
          </a:p>
          <a:p>
            <a:pPr marL="457200" lvl="0" indent="-317500" algn="l" rtl="0">
              <a:lnSpc>
                <a:spcPct val="115000"/>
              </a:lnSpc>
              <a:spcBef>
                <a:spcPts val="0"/>
              </a:spcBef>
              <a:spcAft>
                <a:spcPts val="0"/>
              </a:spcAft>
              <a:buSzPts val="1400"/>
              <a:buChar char="-"/>
            </a:pPr>
            <a:r>
              <a:rPr lang="en" sz="1400"/>
              <a:t>We ensure your learning systems are configured and tested for a successful launch</a:t>
            </a:r>
            <a:endParaRPr sz="1400"/>
          </a:p>
          <a:p>
            <a:pPr marL="457200" lvl="0" indent="-317500" algn="l" rtl="0">
              <a:lnSpc>
                <a:spcPct val="115000"/>
              </a:lnSpc>
              <a:spcBef>
                <a:spcPts val="0"/>
              </a:spcBef>
              <a:spcAft>
                <a:spcPts val="0"/>
              </a:spcAft>
              <a:buSzPts val="1400"/>
              <a:buChar char="-"/>
            </a:pPr>
            <a:r>
              <a:rPr lang="en" sz="1400"/>
              <a:t>And, on an ongoing basis, we are here to help you improve your training program by increasing employee engagement and elearning utilization.</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1700"/>
              </a:spcBef>
              <a:spcAft>
                <a:spcPts val="0"/>
              </a:spcAft>
              <a:buNone/>
            </a:pPr>
            <a:r>
              <a:rPr lang="en" sz="1400">
                <a:solidFill>
                  <a:srgbClr val="1D1D1D"/>
                </a:solidFill>
                <a:highlight>
                  <a:schemeClr val="lt1"/>
                </a:highlight>
              </a:rPr>
              <a:t>QUESTION: how much would it help you to have help with implementation, launch and ongoing improvement of your training programs?</a:t>
            </a:r>
            <a:endParaRPr sz="1400"/>
          </a:p>
          <a:p>
            <a:pPr marL="0" marR="0" lvl="0" indent="0" algn="l" rtl="0">
              <a:lnSpc>
                <a:spcPct val="115000"/>
              </a:lnSpc>
              <a:spcBef>
                <a:spcPts val="3200"/>
              </a:spcBef>
              <a:spcAft>
                <a:spcPts val="3200"/>
              </a:spcAft>
              <a:buNone/>
            </a:pP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c862b67a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3c862b6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In addition to our customer success team, our technical support team is on call via phone, email or chat to answer any technical questions you OR your learners have.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Our customers rave about how quickly and thoroughly we address and resolve their questions, whether it be for an LMS administrator or an employee taking a class, problems with a course launching or integration with your LMS.  We are here to help you!</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1700"/>
              </a:spcBef>
              <a:spcAft>
                <a:spcPts val="0"/>
              </a:spcAft>
              <a:buNone/>
            </a:pPr>
            <a:r>
              <a:rPr lang="en" sz="1400">
                <a:solidFill>
                  <a:srgbClr val="1D1D1D"/>
                </a:solidFill>
                <a:highlight>
                  <a:schemeClr val="lt1"/>
                </a:highlight>
              </a:rPr>
              <a:t>QUESTION: how much would it help you and your L&amp;D team to have a resource for your learners and LMS administrators to reach out to with technical questions?</a:t>
            </a:r>
            <a:endParaRPr sz="1400"/>
          </a:p>
          <a:p>
            <a:pPr marL="0" lvl="0" indent="0" algn="l" rtl="0">
              <a:lnSpc>
                <a:spcPct val="115000"/>
              </a:lnSpc>
              <a:spcBef>
                <a:spcPts val="3200"/>
              </a:spcBef>
              <a:spcAft>
                <a:spcPts val="0"/>
              </a:spcAft>
              <a:buNone/>
            </a:pPr>
            <a:endParaRPr sz="1400"/>
          </a:p>
          <a:p>
            <a:pPr marL="0" lvl="0" indent="0" algn="l" rtl="0">
              <a:lnSpc>
                <a:spcPct val="115000"/>
              </a:lnSpc>
              <a:spcBef>
                <a:spcPts val="1700"/>
              </a:spcBef>
              <a:spcAft>
                <a:spcPts val="0"/>
              </a:spcAft>
              <a:buNone/>
            </a:pPr>
            <a:endParaRPr sz="1400"/>
          </a:p>
          <a:p>
            <a:pPr marL="0" lvl="0" indent="0" algn="l" rtl="0">
              <a:lnSpc>
                <a:spcPct val="115000"/>
              </a:lnSpc>
              <a:spcBef>
                <a:spcPts val="32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87f39bf7af_0_2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g87f39bf7af_0_2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87f39bf7af_0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5" name="Google Shape;1005;g87f39bf7af_0_26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87f39bf7af_0_24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87f39bf7af_0_2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700"/>
              </a:spcBef>
              <a:spcAft>
                <a:spcPts val="3200"/>
              </a:spcAft>
              <a:buNone/>
            </a:pP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862e4e909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862e4e90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t>But, the really BIG question is: will you get the results you need?</a:t>
            </a:r>
            <a:endParaRPr sz="1400" b="1"/>
          </a:p>
          <a:p>
            <a:pPr marL="0" lvl="0" indent="0" algn="l" rtl="0">
              <a:lnSpc>
                <a:spcPct val="115000"/>
              </a:lnSpc>
              <a:spcBef>
                <a:spcPts val="0"/>
              </a:spcBef>
              <a:spcAft>
                <a:spcPts val="0"/>
              </a:spcAft>
              <a:buNone/>
            </a:pPr>
            <a:endParaRPr sz="1400" b="1"/>
          </a:p>
          <a:p>
            <a:pPr marL="0" lvl="0" indent="0" algn="l" rtl="0">
              <a:lnSpc>
                <a:spcPct val="115000"/>
              </a:lnSpc>
              <a:spcBef>
                <a:spcPts val="0"/>
              </a:spcBef>
              <a:spcAft>
                <a:spcPts val="0"/>
              </a:spcAft>
              <a:buNone/>
            </a:pPr>
            <a:r>
              <a:rPr lang="en" sz="1400"/>
              <a:t>Don’t just believe us.  Here is a slide provided by an actual OpenSesame customer.</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In this example, this OpenSesame customer examined the difference between their sourcing strategy with Skillsoft and their change to OpenSesame. With OpenSesame, they were able to free up $54,000 in their learning budget which they applied to previously unmet needs for training.  In other words, they were able to get the courses they needed from OpenSesame that they had from Skillsoft at a $54,000 savings which they used to expand their training program.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Learning budgets are finite. This customer was able to demonstrate significant quantifiable savings, focus on ROI and alignment with company objectives enabling an improved learning experience and value for its employee base.</a:t>
            </a:r>
            <a:endParaRPr sz="1400"/>
          </a:p>
          <a:p>
            <a:pPr marL="0" lvl="0" indent="0" algn="l" rtl="0">
              <a:spcBef>
                <a:spcPts val="0"/>
              </a:spcBef>
              <a:spcAft>
                <a:spcPts val="0"/>
              </a:spcAft>
              <a:buClr>
                <a:srgbClr val="000000"/>
              </a:buClr>
              <a:buFont typeface="Arial"/>
              <a:buNone/>
            </a:pPr>
            <a:endParaRPr sz="1400"/>
          </a:p>
          <a:p>
            <a:pPr marL="0" lvl="0" indent="0" algn="l" rtl="0">
              <a:lnSpc>
                <a:spcPct val="115000"/>
              </a:lnSpc>
              <a:spcBef>
                <a:spcPts val="1700"/>
              </a:spcBef>
              <a:spcAft>
                <a:spcPts val="0"/>
              </a:spcAft>
              <a:buClr>
                <a:srgbClr val="000000"/>
              </a:buClr>
              <a:buSzPts val="1100"/>
              <a:buFont typeface="Arial"/>
              <a:buNone/>
            </a:pPr>
            <a:r>
              <a:rPr lang="en" sz="1400">
                <a:solidFill>
                  <a:srgbClr val="1D1D1D"/>
                </a:solidFill>
                <a:highlight>
                  <a:schemeClr val="lt1"/>
                </a:highlight>
              </a:rPr>
              <a:t>QUESTION: how would saving $ on training or expanding the reach of your training program with the same budget be viewed at your organization?</a:t>
            </a:r>
            <a:endParaRPr sz="1400"/>
          </a:p>
          <a:p>
            <a:pPr marL="0" lvl="0" indent="0" algn="l" rtl="0">
              <a:spcBef>
                <a:spcPts val="3200"/>
              </a:spcBef>
              <a:spcAft>
                <a:spcPts val="0"/>
              </a:spcAft>
              <a:buClr>
                <a:srgbClr val="000000"/>
              </a:buClr>
              <a:buFont typeface="Arial"/>
              <a:buNone/>
            </a:pP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77941d4c5_0_4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377941d4c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t>Similarly, in a recent survey of our customers:</a:t>
            </a:r>
            <a:endParaRPr sz="1400" b="1"/>
          </a:p>
          <a:p>
            <a:pPr marL="0" lvl="0" indent="0" algn="l" rtl="0">
              <a:lnSpc>
                <a:spcPct val="115000"/>
              </a:lnSpc>
              <a:spcBef>
                <a:spcPts val="0"/>
              </a:spcBef>
              <a:spcAft>
                <a:spcPts val="0"/>
              </a:spcAft>
              <a:buNone/>
            </a:pPr>
            <a:endParaRPr sz="1400" b="1"/>
          </a:p>
          <a:p>
            <a:pPr marL="0" lvl="0" indent="0" algn="l" rtl="0">
              <a:lnSpc>
                <a:spcPct val="115000"/>
              </a:lnSpc>
              <a:spcBef>
                <a:spcPts val="0"/>
              </a:spcBef>
              <a:spcAft>
                <a:spcPts val="0"/>
              </a:spcAft>
              <a:buNone/>
            </a:pPr>
            <a:r>
              <a:rPr lang="en" sz="1400"/>
              <a:t>92% of respondents saw a return on their investment in OpenSesame is less than 1 year.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 sz="1400"/>
              <a:t>Customers saw savings in time, money, and resources.  One customer even told us they were able to save more than $100,000 annually.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Clr>
                <a:srgbClr val="000000"/>
              </a:buClr>
              <a:buSzPts val="1100"/>
              <a:buFont typeface="Arial"/>
              <a:buNone/>
            </a:pPr>
            <a:r>
              <a:rPr lang="en" sz="1400"/>
              <a:t>QUESTION: how would your manager react if you were able to get results like these?  </a:t>
            </a:r>
            <a:endParaRPr sz="1400"/>
          </a:p>
          <a:p>
            <a:pPr marL="0" lvl="0" indent="0" algn="l" rtl="0">
              <a:spcBef>
                <a:spcPts val="0"/>
              </a:spcBef>
              <a:spcAft>
                <a:spcPts val="0"/>
              </a:spcAft>
              <a:buClr>
                <a:srgbClr val="000000"/>
              </a:buClr>
              <a:buFont typeface="Arial"/>
              <a:buNone/>
            </a:pPr>
            <a:endParaRPr sz="1400"/>
          </a:p>
          <a:p>
            <a:pPr marL="0" marR="0" lvl="0" indent="0" algn="l" rtl="0">
              <a:lnSpc>
                <a:spcPct val="115000"/>
              </a:lnSpc>
              <a:spcBef>
                <a:spcPts val="1700"/>
              </a:spcBef>
              <a:spcAft>
                <a:spcPts val="3200"/>
              </a:spcAft>
              <a:buNone/>
            </a:pPr>
            <a:endParaRPr sz="1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3778191f55_0_2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3778191f55_0_2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7f39bf7af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7f39bf7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Before the past few months, we’d be talking about how the business world is changing rapidly with digital transformation (which is still true). </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Technology, generational transition, and competition are driving change more quickly than ever before. All of this is driving an urgent desire to mold better businesses.  </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Well-known HR analyst Josh Bersin, said in 2018: </a:t>
            </a:r>
            <a:endParaRPr sz="1200"/>
          </a:p>
          <a:p>
            <a:pPr marL="0" lvl="0" indent="0" algn="l" rtl="0">
              <a:lnSpc>
                <a:spcPct val="115000"/>
              </a:lnSpc>
              <a:spcBef>
                <a:spcPts val="0"/>
              </a:spcBef>
              <a:spcAft>
                <a:spcPts val="0"/>
              </a:spcAft>
              <a:buNone/>
            </a:pPr>
            <a:r>
              <a:rPr lang="en" sz="1200"/>
              <a:t>“Technology is advancing at an unprecedented rate and these innovations have completely transformed the way we live, work and communicate. </a:t>
            </a:r>
            <a:endParaRPr sz="1200"/>
          </a:p>
          <a:p>
            <a:pPr marL="0" lvl="0" indent="0" algn="l" rtl="0">
              <a:lnSpc>
                <a:spcPct val="115000"/>
              </a:lnSpc>
              <a:spcBef>
                <a:spcPts val="0"/>
              </a:spcBef>
              <a:spcAft>
                <a:spcPts val="0"/>
              </a:spcAft>
              <a:buNone/>
            </a:pPr>
            <a:r>
              <a:rPr lang="en" sz="1200"/>
              <a:t>Ultimately, the digital world of work has changed the rules of business.  </a:t>
            </a:r>
            <a:endParaRPr sz="1200"/>
          </a:p>
          <a:p>
            <a:pPr marL="0" lvl="0" indent="0" algn="l" rtl="0">
              <a:lnSpc>
                <a:spcPct val="115000"/>
              </a:lnSpc>
              <a:spcBef>
                <a:spcPts val="0"/>
              </a:spcBef>
              <a:spcAft>
                <a:spcPts val="0"/>
              </a:spcAft>
              <a:buNone/>
            </a:pPr>
            <a:r>
              <a:rPr lang="en" sz="1200"/>
              <a:t>Organizations should shift their entire mind-set and behaviors to ensure they can lead, organize, motivate, manage and engage the 21st century workforce, or risk being left behind.</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Now, though, the new normal of working has a new meaning and we’ve seen accelerated change towards elearning</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It’s not a time to be paralyzed.  It’s a time to make a change so you and your workforce are better prepared for the future.</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 [next slide]</a:t>
            </a:r>
            <a:endParaRPr sz="1200"/>
          </a:p>
          <a:p>
            <a:pPr marL="0" lvl="0" indent="0" algn="l" rtl="0">
              <a:lnSpc>
                <a:spcPct val="115000"/>
              </a:lnSpc>
              <a:spcBef>
                <a:spcPts val="0"/>
              </a:spcBef>
              <a:spcAft>
                <a:spcPts val="0"/>
              </a:spcAft>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7f39bf7af_0_2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87f39bf7af_0_29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As a result of the COVID pandemic, we are seeing accelerated change in workplace learning.</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[Question to prospect]: What’s been the effects on your organization the past few months?</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 </a:t>
            </a:r>
            <a:endParaRPr sz="1200"/>
          </a:p>
          <a:p>
            <a:pPr marL="0" marR="0" lvl="0" indent="0" algn="l" rtl="0">
              <a:lnSpc>
                <a:spcPct val="115000"/>
              </a:lnSpc>
              <a:spcBef>
                <a:spcPts val="1700"/>
              </a:spcBef>
              <a:spcAft>
                <a:spcPts val="3200"/>
              </a:spcAft>
              <a:buSzPts val="1400"/>
              <a:buNone/>
            </a:pPr>
            <a:endParaRPr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87f39bf7af_0_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87f39bf7a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300" b="1">
                <a:solidFill>
                  <a:srgbClr val="333333"/>
                </a:solidFill>
                <a:highlight>
                  <a:srgbClr val="FFFFFF"/>
                </a:highlight>
              </a:rPr>
              <a:t>Remote Work Is Increasing</a:t>
            </a:r>
            <a:endParaRPr sz="1300" b="1">
              <a:solidFill>
                <a:srgbClr val="333333"/>
              </a:solidFill>
              <a:highlight>
                <a:srgbClr val="FFFFFF"/>
              </a:highlight>
            </a:endParaRPr>
          </a:p>
          <a:p>
            <a:pPr marL="0" lvl="0" indent="0" algn="l" rtl="0">
              <a:lnSpc>
                <a:spcPct val="115000"/>
              </a:lnSpc>
              <a:spcBef>
                <a:spcPts val="400"/>
              </a:spcBef>
              <a:spcAft>
                <a:spcPts val="0"/>
              </a:spcAft>
              <a:buNone/>
            </a:pPr>
            <a:r>
              <a:rPr lang="en" sz="1050">
                <a:solidFill>
                  <a:srgbClr val="333333"/>
                </a:solidFill>
                <a:highlight>
                  <a:srgbClr val="FFFFFF"/>
                </a:highlight>
              </a:rPr>
              <a:t>A special analysis done by FlexJobs and Global Workplace Analytics found that there has been a </a:t>
            </a:r>
            <a:r>
              <a:rPr lang="en" sz="1050">
                <a:solidFill>
                  <a:srgbClr val="55ACEE"/>
                </a:solidFill>
                <a:highlight>
                  <a:srgbClr val="FFFFFF"/>
                </a:highlight>
                <a:uFill>
                  <a:noFill/>
                </a:uFill>
                <a:hlinkClick r:id="rId3">
                  <a:extLst>
                    <a:ext uri="{A12FA001-AC4F-418D-AE19-62706E023703}">
                      <ahyp:hlinkClr xmlns:ahyp="http://schemas.microsoft.com/office/drawing/2018/hyperlinkcolor" val="tx"/>
                    </a:ext>
                  </a:extLst>
                </a:hlinkClick>
              </a:rPr>
              <a:t>major upward trend in the amount of people working remotely</a:t>
            </a:r>
            <a:r>
              <a:rPr lang="en" sz="1050">
                <a:solidFill>
                  <a:srgbClr val="333333"/>
                </a:solidFill>
                <a:highlight>
                  <a:srgbClr val="FFFFFF"/>
                </a:highlight>
              </a:rPr>
              <a:t> in the U.S. In the span of one year, from 2016 to 2017, remote work grew 7.9%. Over the last five years it grew 44% and over the previous 10 years it grew 91%.</a:t>
            </a:r>
            <a:endParaRPr sz="1050">
              <a:solidFill>
                <a:srgbClr val="333333"/>
              </a:solidFill>
              <a:highlight>
                <a:srgbClr val="FFFFFF"/>
              </a:highlight>
            </a:endParaRPr>
          </a:p>
          <a:p>
            <a:pPr marL="0" lvl="0" indent="0" algn="l" rtl="0">
              <a:lnSpc>
                <a:spcPct val="115000"/>
              </a:lnSpc>
              <a:spcBef>
                <a:spcPts val="900"/>
              </a:spcBef>
              <a:spcAft>
                <a:spcPts val="0"/>
              </a:spcAft>
              <a:buNone/>
            </a:pPr>
            <a:r>
              <a:rPr lang="en" sz="1050">
                <a:solidFill>
                  <a:srgbClr val="333333"/>
                </a:solidFill>
                <a:highlight>
                  <a:srgbClr val="FFFFFF"/>
                </a:highlight>
              </a:rPr>
              <a:t>Between 2005 to 2017, there was a 159% increase in remote work. In 2015, 3.9 million U.S. workers were working remotely. Today that number is at 4.7 million, or 3.4% of the population. And with COVID, this increased dramatically.  In fact, many experts believe many businesses will transition to remote first policies or drastically increase the amount of remote workers in general, even after the pandemic subsides. </a:t>
            </a:r>
            <a:endParaRPr sz="1050">
              <a:solidFill>
                <a:srgbClr val="333333"/>
              </a:solidFill>
              <a:highlight>
                <a:srgbClr val="FFFFFF"/>
              </a:highlight>
            </a:endParaRPr>
          </a:p>
          <a:p>
            <a:pPr marL="0" lvl="0" indent="0" algn="l" rtl="0">
              <a:lnSpc>
                <a:spcPct val="115000"/>
              </a:lnSpc>
              <a:spcBef>
                <a:spcPts val="900"/>
              </a:spcBef>
              <a:spcAft>
                <a:spcPts val="0"/>
              </a:spcAft>
              <a:buNone/>
            </a:pPr>
            <a:r>
              <a:rPr lang="en" u="sng">
                <a:solidFill>
                  <a:schemeClr val="hlink"/>
                </a:solidFill>
                <a:hlinkClick r:id="rId4"/>
              </a:rPr>
              <a:t>https://www.flexjobs.com/blog/post/remote-work-statistics/</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7f39bf7af_0_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7f39bf7a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With more workers working from home, training normally done in person will also need to change.  </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L&amp;D professional are spending more on online training than three years ago, and this study was done BEFORE COVID.  </a:t>
            </a:r>
            <a:endParaRPr sz="1200"/>
          </a:p>
          <a:p>
            <a:pPr marL="0" lvl="0" indent="0" algn="l" rtl="0">
              <a:lnSpc>
                <a:spcPct val="115000"/>
              </a:lnSpc>
              <a:spcBef>
                <a:spcPts val="0"/>
              </a:spcBef>
              <a:spcAft>
                <a:spcPts val="0"/>
              </a:spcAft>
              <a:buNone/>
            </a:pPr>
            <a:r>
              <a:rPr lang="en" sz="1200"/>
              <a:t>As a result, they are spending less on in-person instructor-led training.</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7f39bf7a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87f39bf7a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this has been a  major shift in changing the corporate training experience over the past few years from classroom to more elearning. eLearning is now the most efficient way for workers to gain skills anytime and anywhere. </a:t>
            </a:r>
            <a:endParaRPr/>
          </a:p>
          <a:p>
            <a:pPr marL="0" lvl="0" indent="0" algn="l" rtl="0">
              <a:spcBef>
                <a:spcPts val="0"/>
              </a:spcBef>
              <a:spcAft>
                <a:spcPts val="0"/>
              </a:spcAft>
              <a:buNone/>
            </a:pPr>
            <a:endParaRPr/>
          </a:p>
          <a:p>
            <a:pPr marL="0" lvl="0" indent="0" algn="l" rtl="0">
              <a:spcBef>
                <a:spcPts val="0"/>
              </a:spcBef>
              <a:spcAft>
                <a:spcPts val="0"/>
              </a:spcAft>
              <a:buNone/>
            </a:pPr>
            <a:r>
              <a:rPr lang="en"/>
              <a:t>With COVID, we see and anticipate continued acceleration of this shift (see the grey lines)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81187c02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81187c02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this has been a  major shift in changing the corporate training experience over the past few years from classroom to more elearning. eLearning is now the most efficient way for workers to gain skills anytime and anywhere. </a:t>
            </a:r>
            <a:endParaRPr/>
          </a:p>
          <a:p>
            <a:pPr marL="0" lvl="0" indent="0" algn="l" rtl="0">
              <a:spcBef>
                <a:spcPts val="0"/>
              </a:spcBef>
              <a:spcAft>
                <a:spcPts val="0"/>
              </a:spcAft>
              <a:buNone/>
            </a:pPr>
            <a:endParaRPr/>
          </a:p>
          <a:p>
            <a:pPr marL="0" lvl="0" indent="0" algn="l" rtl="0">
              <a:spcBef>
                <a:spcPts val="0"/>
              </a:spcBef>
              <a:spcAft>
                <a:spcPts val="0"/>
              </a:spcAft>
              <a:buNone/>
            </a:pPr>
            <a:r>
              <a:rPr lang="en"/>
              <a:t>With COVID, we see and anticipate continued acceleration of this shift (see the grey lines)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Open Sans"/>
              <a:buNone/>
              <a:defRPr>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34044"/>
              </a:buClr>
              <a:buSzPts val="2200"/>
              <a:buFont typeface="Open Sans"/>
              <a:buNone/>
              <a:defRPr sz="2200" b="1">
                <a:solidFill>
                  <a:srgbClr val="334044"/>
                </a:solidFill>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a:endParaRPr/>
          </a:p>
        </p:txBody>
      </p:sp>
      <p:pic>
        <p:nvPicPr>
          <p:cNvPr id="57" name="Google Shape;57;p11"/>
          <p:cNvPicPr preferRelativeResize="0"/>
          <p:nvPr/>
        </p:nvPicPr>
        <p:blipFill>
          <a:blip r:embed="rId2">
            <a:alphaModFix/>
          </a:blip>
          <a:stretch>
            <a:fillRect/>
          </a:stretch>
        </p:blipFill>
        <p:spPr>
          <a:xfrm>
            <a:off x="7291425" y="4607225"/>
            <a:ext cx="1669877" cy="3487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Black">
  <p:cSld name="TITLE_ONLY_1_1_1">
    <p:bg>
      <p:bgPr>
        <a:solidFill>
          <a:srgbClr val="334044"/>
        </a:solidFill>
        <a:effectLst/>
      </p:bgPr>
    </p:bg>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200"/>
              <a:buFont typeface="Open Sans"/>
              <a:buNone/>
              <a:defRPr sz="2200" b="1">
                <a:solidFill>
                  <a:schemeClr val="lt1"/>
                </a:solidFill>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a:endParaRPr/>
          </a:p>
        </p:txBody>
      </p:sp>
      <p:pic>
        <p:nvPicPr>
          <p:cNvPr id="60" name="Google Shape;60;p12"/>
          <p:cNvPicPr preferRelativeResize="0"/>
          <p:nvPr/>
        </p:nvPicPr>
        <p:blipFill>
          <a:blip r:embed="rId2">
            <a:alphaModFix/>
          </a:blip>
          <a:stretch>
            <a:fillRect/>
          </a:stretch>
        </p:blipFill>
        <p:spPr>
          <a:xfrm>
            <a:off x="7303298" y="4607225"/>
            <a:ext cx="1646141" cy="3487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Gray">
  <p:cSld name="TITLE_ONLY_1_1_2">
    <p:bg>
      <p:bgPr>
        <a:solidFill>
          <a:srgbClr val="392518"/>
        </a:soli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200"/>
              <a:buFont typeface="Open Sans"/>
              <a:buNone/>
              <a:defRPr sz="2200" b="1">
                <a:solidFill>
                  <a:schemeClr val="lt1"/>
                </a:solidFill>
                <a:latin typeface="Open Sans"/>
                <a:ea typeface="Open Sans"/>
                <a:cs typeface="Open Sans"/>
                <a:sym typeface="Open Sans"/>
              </a:defRPr>
            </a:lvl1pPr>
            <a:lvl2pPr lvl="1"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2pPr>
            <a:lvl3pPr lvl="2"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3pPr>
            <a:lvl4pPr lvl="3"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4pPr>
            <a:lvl5pPr lvl="4"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5pPr>
            <a:lvl6pPr lvl="5"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6pPr>
            <a:lvl7pPr lvl="6"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7pPr>
            <a:lvl8pPr lvl="7"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8pPr>
            <a:lvl9pPr lvl="8" rtl="0">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9pPr>
          </a:lstStyle>
          <a:p>
            <a:endParaRPr/>
          </a:p>
        </p:txBody>
      </p:sp>
      <p:pic>
        <p:nvPicPr>
          <p:cNvPr id="63" name="Google Shape;63;p13"/>
          <p:cNvPicPr preferRelativeResize="0"/>
          <p:nvPr/>
        </p:nvPicPr>
        <p:blipFill>
          <a:blip r:embed="rId2">
            <a:alphaModFix/>
          </a:blip>
          <a:stretch>
            <a:fillRect/>
          </a:stretch>
        </p:blipFill>
        <p:spPr>
          <a:xfrm>
            <a:off x="7303298" y="4607225"/>
            <a:ext cx="1646141" cy="3487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_AND_BODY_1_1">
    <p:spTree>
      <p:nvGrpSpPr>
        <p:cNvPr id="1" name="Shape 68"/>
        <p:cNvGrpSpPr/>
        <p:nvPr/>
      </p:nvGrpSpPr>
      <p:grpSpPr>
        <a:xfrm>
          <a:off x="0" y="0"/>
          <a:ext cx="0" cy="0"/>
          <a:chOff x="0" y="0"/>
          <a:chExt cx="0" cy="0"/>
        </a:xfrm>
      </p:grpSpPr>
      <p:pic>
        <p:nvPicPr>
          <p:cNvPr id="69" name="Google Shape;69;p15" descr="AdobeStock_99929222.jpeg"/>
          <p:cNvPicPr preferRelativeResize="0"/>
          <p:nvPr/>
        </p:nvPicPr>
        <p:blipFill rotWithShape="1">
          <a:blip r:embed="rId2">
            <a:alphaModFix/>
          </a:blip>
          <a:srcRect t="11269" b="-3113"/>
          <a:stretch/>
        </p:blipFill>
        <p:spPr>
          <a:xfrm>
            <a:off x="0" y="0"/>
            <a:ext cx="9144006" cy="5143495"/>
          </a:xfrm>
          <a:prstGeom prst="rect">
            <a:avLst/>
          </a:prstGeom>
          <a:noFill/>
          <a:ln>
            <a:noFill/>
          </a:ln>
        </p:spPr>
      </p:pic>
      <p:sp>
        <p:nvSpPr>
          <p:cNvPr id="70" name="Google Shape;70;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5"/>
          <p:cNvSpPr/>
          <p:nvPr/>
        </p:nvSpPr>
        <p:spPr>
          <a:xfrm>
            <a:off x="0" y="3982675"/>
            <a:ext cx="9144000" cy="1160700"/>
          </a:xfrm>
          <a:prstGeom prst="rect">
            <a:avLst/>
          </a:prstGeom>
          <a:solidFill>
            <a:srgbClr val="3340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Open Sans"/>
              <a:ea typeface="Open Sans"/>
              <a:cs typeface="Open Sans"/>
              <a:sym typeface="Open Sans"/>
            </a:endParaRPr>
          </a:p>
        </p:txBody>
      </p:sp>
      <p:cxnSp>
        <p:nvCxnSpPr>
          <p:cNvPr id="72" name="Google Shape;72;p15"/>
          <p:cNvCxnSpPr/>
          <p:nvPr/>
        </p:nvCxnSpPr>
        <p:spPr>
          <a:xfrm>
            <a:off x="3177125" y="4231225"/>
            <a:ext cx="0" cy="681600"/>
          </a:xfrm>
          <a:prstGeom prst="straightConnector1">
            <a:avLst/>
          </a:prstGeom>
          <a:noFill/>
          <a:ln w="19050" cap="flat" cmpd="sng">
            <a:solidFill>
              <a:srgbClr val="FFFFFF"/>
            </a:solidFill>
            <a:prstDash val="solid"/>
            <a:round/>
            <a:headEnd type="none" w="sm" len="sm"/>
            <a:tailEnd type="none" w="sm" len="sm"/>
          </a:ln>
        </p:spPr>
      </p:cxnSp>
      <p:pic>
        <p:nvPicPr>
          <p:cNvPr id="73" name="Google Shape;73;p15"/>
          <p:cNvPicPr preferRelativeResize="0"/>
          <p:nvPr/>
        </p:nvPicPr>
        <p:blipFill rotWithShape="1">
          <a:blip r:embed="rId3">
            <a:alphaModFix/>
          </a:blip>
          <a:srcRect/>
          <a:stretch/>
        </p:blipFill>
        <p:spPr>
          <a:xfrm>
            <a:off x="256975" y="4265274"/>
            <a:ext cx="2652575" cy="561925"/>
          </a:xfrm>
          <a:prstGeom prst="rect">
            <a:avLst/>
          </a:prstGeom>
          <a:noFill/>
          <a:ln>
            <a:noFill/>
          </a:ln>
        </p:spPr>
      </p:pic>
      <p:sp>
        <p:nvSpPr>
          <p:cNvPr id="74" name="Google Shape;74;p15"/>
          <p:cNvSpPr txBox="1">
            <a:spLocks noGrp="1"/>
          </p:cNvSpPr>
          <p:nvPr>
            <p:ph type="title"/>
          </p:nvPr>
        </p:nvSpPr>
        <p:spPr>
          <a:xfrm>
            <a:off x="3444700" y="4231075"/>
            <a:ext cx="5500500" cy="68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800"/>
              <a:buNone/>
              <a:defRPr sz="2400" b="1">
                <a:solidFill>
                  <a:schemeClr val="lt1"/>
                </a:solidFill>
                <a:latin typeface="Open Sans"/>
                <a:ea typeface="Open Sans"/>
                <a:cs typeface="Open Sans"/>
                <a:sym typeface="Open Sans"/>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334044"/>
              </a:buClr>
              <a:buSzPts val="2200"/>
              <a:buFont typeface="Open Sans"/>
              <a:buNone/>
              <a:defRPr sz="2200" b="1">
                <a:solidFill>
                  <a:srgbClr val="334044"/>
                </a:solidFill>
                <a:latin typeface="Open Sans"/>
                <a:ea typeface="Open Sans"/>
                <a:cs typeface="Open Sans"/>
                <a:sym typeface="Open Sans"/>
              </a:defRPr>
            </a:lvl1pPr>
            <a:lvl2pPr lvl="1" algn="l" rtl="0">
              <a:lnSpc>
                <a:spcPct val="100000"/>
              </a:lnSpc>
              <a:spcBef>
                <a:spcPts val="0"/>
              </a:spcBef>
              <a:spcAft>
                <a:spcPts val="0"/>
              </a:spcAft>
              <a:buSzPts val="2800"/>
              <a:buFont typeface="Open Sans"/>
              <a:buNone/>
              <a:defRPr>
                <a:latin typeface="Open Sans"/>
                <a:ea typeface="Open Sans"/>
                <a:cs typeface="Open Sans"/>
                <a:sym typeface="Open Sans"/>
              </a:defRPr>
            </a:lvl2pPr>
            <a:lvl3pPr lvl="2" algn="l" rtl="0">
              <a:lnSpc>
                <a:spcPct val="100000"/>
              </a:lnSpc>
              <a:spcBef>
                <a:spcPts val="0"/>
              </a:spcBef>
              <a:spcAft>
                <a:spcPts val="0"/>
              </a:spcAft>
              <a:buSzPts val="2800"/>
              <a:buFont typeface="Open Sans"/>
              <a:buNone/>
              <a:defRPr>
                <a:latin typeface="Open Sans"/>
                <a:ea typeface="Open Sans"/>
                <a:cs typeface="Open Sans"/>
                <a:sym typeface="Open Sans"/>
              </a:defRPr>
            </a:lvl3pPr>
            <a:lvl4pPr lvl="3" algn="l" rtl="0">
              <a:lnSpc>
                <a:spcPct val="100000"/>
              </a:lnSpc>
              <a:spcBef>
                <a:spcPts val="0"/>
              </a:spcBef>
              <a:spcAft>
                <a:spcPts val="0"/>
              </a:spcAft>
              <a:buSzPts val="2800"/>
              <a:buFont typeface="Open Sans"/>
              <a:buNone/>
              <a:defRPr>
                <a:latin typeface="Open Sans"/>
                <a:ea typeface="Open Sans"/>
                <a:cs typeface="Open Sans"/>
                <a:sym typeface="Open Sans"/>
              </a:defRPr>
            </a:lvl4pPr>
            <a:lvl5pPr lvl="4" algn="l" rtl="0">
              <a:lnSpc>
                <a:spcPct val="100000"/>
              </a:lnSpc>
              <a:spcBef>
                <a:spcPts val="0"/>
              </a:spcBef>
              <a:spcAft>
                <a:spcPts val="0"/>
              </a:spcAft>
              <a:buSzPts val="2800"/>
              <a:buFont typeface="Open Sans"/>
              <a:buNone/>
              <a:defRPr>
                <a:latin typeface="Open Sans"/>
                <a:ea typeface="Open Sans"/>
                <a:cs typeface="Open Sans"/>
                <a:sym typeface="Open Sans"/>
              </a:defRPr>
            </a:lvl5pPr>
            <a:lvl6pPr lvl="5" algn="l" rtl="0">
              <a:lnSpc>
                <a:spcPct val="100000"/>
              </a:lnSpc>
              <a:spcBef>
                <a:spcPts val="0"/>
              </a:spcBef>
              <a:spcAft>
                <a:spcPts val="0"/>
              </a:spcAft>
              <a:buSzPts val="2800"/>
              <a:buFont typeface="Open Sans"/>
              <a:buNone/>
              <a:defRPr>
                <a:latin typeface="Open Sans"/>
                <a:ea typeface="Open Sans"/>
                <a:cs typeface="Open Sans"/>
                <a:sym typeface="Open Sans"/>
              </a:defRPr>
            </a:lvl6pPr>
            <a:lvl7pPr lvl="6" algn="l" rtl="0">
              <a:lnSpc>
                <a:spcPct val="100000"/>
              </a:lnSpc>
              <a:spcBef>
                <a:spcPts val="0"/>
              </a:spcBef>
              <a:spcAft>
                <a:spcPts val="0"/>
              </a:spcAft>
              <a:buSzPts val="2800"/>
              <a:buFont typeface="Open Sans"/>
              <a:buNone/>
              <a:defRPr>
                <a:latin typeface="Open Sans"/>
                <a:ea typeface="Open Sans"/>
                <a:cs typeface="Open Sans"/>
                <a:sym typeface="Open Sans"/>
              </a:defRPr>
            </a:lvl7pPr>
            <a:lvl8pPr lvl="7" algn="l" rtl="0">
              <a:lnSpc>
                <a:spcPct val="100000"/>
              </a:lnSpc>
              <a:spcBef>
                <a:spcPts val="0"/>
              </a:spcBef>
              <a:spcAft>
                <a:spcPts val="0"/>
              </a:spcAft>
              <a:buSzPts val="2800"/>
              <a:buFont typeface="Open Sans"/>
              <a:buNone/>
              <a:defRPr>
                <a:latin typeface="Open Sans"/>
                <a:ea typeface="Open Sans"/>
                <a:cs typeface="Open Sans"/>
                <a:sym typeface="Open Sans"/>
              </a:defRPr>
            </a:lvl8pPr>
            <a:lvl9pPr lvl="8" algn="l" rtl="0">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pic>
        <p:nvPicPr>
          <p:cNvPr id="77" name="Google Shape;77;p16"/>
          <p:cNvPicPr preferRelativeResize="0"/>
          <p:nvPr/>
        </p:nvPicPr>
        <p:blipFill rotWithShape="1">
          <a:blip r:embed="rId2">
            <a:alphaModFix/>
          </a:blip>
          <a:srcRect/>
          <a:stretch/>
        </p:blipFill>
        <p:spPr>
          <a:xfrm>
            <a:off x="7291425" y="4607225"/>
            <a:ext cx="1669877" cy="3487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Font typeface="Open Sans"/>
              <a:buNone/>
              <a:defRPr>
                <a:latin typeface="Open Sans"/>
                <a:ea typeface="Open Sans"/>
                <a:cs typeface="Open Sans"/>
                <a:sym typeface="Open Sans"/>
              </a:defRPr>
            </a:lvl1pPr>
            <a:lvl2pPr lvl="1" algn="l" rtl="0">
              <a:lnSpc>
                <a:spcPct val="100000"/>
              </a:lnSpc>
              <a:spcBef>
                <a:spcPts val="0"/>
              </a:spcBef>
              <a:spcAft>
                <a:spcPts val="0"/>
              </a:spcAft>
              <a:buSzPts val="2800"/>
              <a:buFont typeface="Open Sans"/>
              <a:buNone/>
              <a:defRPr>
                <a:latin typeface="Open Sans"/>
                <a:ea typeface="Open Sans"/>
                <a:cs typeface="Open Sans"/>
                <a:sym typeface="Open Sans"/>
              </a:defRPr>
            </a:lvl2pPr>
            <a:lvl3pPr lvl="2" algn="l" rtl="0">
              <a:lnSpc>
                <a:spcPct val="100000"/>
              </a:lnSpc>
              <a:spcBef>
                <a:spcPts val="0"/>
              </a:spcBef>
              <a:spcAft>
                <a:spcPts val="0"/>
              </a:spcAft>
              <a:buSzPts val="2800"/>
              <a:buFont typeface="Open Sans"/>
              <a:buNone/>
              <a:defRPr>
                <a:latin typeface="Open Sans"/>
                <a:ea typeface="Open Sans"/>
                <a:cs typeface="Open Sans"/>
                <a:sym typeface="Open Sans"/>
              </a:defRPr>
            </a:lvl3pPr>
            <a:lvl4pPr lvl="3" algn="l" rtl="0">
              <a:lnSpc>
                <a:spcPct val="100000"/>
              </a:lnSpc>
              <a:spcBef>
                <a:spcPts val="0"/>
              </a:spcBef>
              <a:spcAft>
                <a:spcPts val="0"/>
              </a:spcAft>
              <a:buSzPts val="2800"/>
              <a:buFont typeface="Open Sans"/>
              <a:buNone/>
              <a:defRPr>
                <a:latin typeface="Open Sans"/>
                <a:ea typeface="Open Sans"/>
                <a:cs typeface="Open Sans"/>
                <a:sym typeface="Open Sans"/>
              </a:defRPr>
            </a:lvl4pPr>
            <a:lvl5pPr lvl="4" algn="l" rtl="0">
              <a:lnSpc>
                <a:spcPct val="100000"/>
              </a:lnSpc>
              <a:spcBef>
                <a:spcPts val="0"/>
              </a:spcBef>
              <a:spcAft>
                <a:spcPts val="0"/>
              </a:spcAft>
              <a:buSzPts val="2800"/>
              <a:buFont typeface="Open Sans"/>
              <a:buNone/>
              <a:defRPr>
                <a:latin typeface="Open Sans"/>
                <a:ea typeface="Open Sans"/>
                <a:cs typeface="Open Sans"/>
                <a:sym typeface="Open Sans"/>
              </a:defRPr>
            </a:lvl5pPr>
            <a:lvl6pPr lvl="5" algn="l" rtl="0">
              <a:lnSpc>
                <a:spcPct val="100000"/>
              </a:lnSpc>
              <a:spcBef>
                <a:spcPts val="0"/>
              </a:spcBef>
              <a:spcAft>
                <a:spcPts val="0"/>
              </a:spcAft>
              <a:buSzPts val="2800"/>
              <a:buFont typeface="Open Sans"/>
              <a:buNone/>
              <a:defRPr>
                <a:latin typeface="Open Sans"/>
                <a:ea typeface="Open Sans"/>
                <a:cs typeface="Open Sans"/>
                <a:sym typeface="Open Sans"/>
              </a:defRPr>
            </a:lvl6pPr>
            <a:lvl7pPr lvl="6" algn="l" rtl="0">
              <a:lnSpc>
                <a:spcPct val="100000"/>
              </a:lnSpc>
              <a:spcBef>
                <a:spcPts val="0"/>
              </a:spcBef>
              <a:spcAft>
                <a:spcPts val="0"/>
              </a:spcAft>
              <a:buSzPts val="2800"/>
              <a:buFont typeface="Open Sans"/>
              <a:buNone/>
              <a:defRPr>
                <a:latin typeface="Open Sans"/>
                <a:ea typeface="Open Sans"/>
                <a:cs typeface="Open Sans"/>
                <a:sym typeface="Open Sans"/>
              </a:defRPr>
            </a:lvl7pPr>
            <a:lvl8pPr lvl="7" algn="l" rtl="0">
              <a:lnSpc>
                <a:spcPct val="100000"/>
              </a:lnSpc>
              <a:spcBef>
                <a:spcPts val="0"/>
              </a:spcBef>
              <a:spcAft>
                <a:spcPts val="0"/>
              </a:spcAft>
              <a:buSzPts val="2800"/>
              <a:buFont typeface="Open Sans"/>
              <a:buNone/>
              <a:defRPr>
                <a:latin typeface="Open Sans"/>
                <a:ea typeface="Open Sans"/>
                <a:cs typeface="Open Sans"/>
                <a:sym typeface="Open Sans"/>
              </a:defRPr>
            </a:lvl8pPr>
            <a:lvl9pPr lvl="8" algn="l" rtl="0">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80" name="Google Shape;80;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Font typeface="Open Sans"/>
              <a:buChar char="●"/>
              <a:defRPr>
                <a:latin typeface="Open Sans"/>
                <a:ea typeface="Open Sans"/>
                <a:cs typeface="Open Sans"/>
                <a:sym typeface="Open Sans"/>
              </a:defRPr>
            </a:lvl1pPr>
            <a:lvl2pPr marL="914400" lvl="1" indent="-317500" algn="l" rtl="0">
              <a:lnSpc>
                <a:spcPct val="115000"/>
              </a:lnSpc>
              <a:spcBef>
                <a:spcPts val="1600"/>
              </a:spcBef>
              <a:spcAft>
                <a:spcPts val="0"/>
              </a:spcAft>
              <a:buSzPts val="1400"/>
              <a:buFont typeface="Open Sans"/>
              <a:buChar char="○"/>
              <a:defRPr>
                <a:latin typeface="Open Sans"/>
                <a:ea typeface="Open Sans"/>
                <a:cs typeface="Open Sans"/>
                <a:sym typeface="Open Sans"/>
              </a:defRPr>
            </a:lvl2pPr>
            <a:lvl3pPr marL="1371600" lvl="2" indent="-317500" algn="l" rtl="0">
              <a:lnSpc>
                <a:spcPct val="115000"/>
              </a:lnSpc>
              <a:spcBef>
                <a:spcPts val="1600"/>
              </a:spcBef>
              <a:spcAft>
                <a:spcPts val="0"/>
              </a:spcAft>
              <a:buSzPts val="1400"/>
              <a:buFont typeface="Open Sans"/>
              <a:buChar char="■"/>
              <a:defRPr>
                <a:latin typeface="Open Sans"/>
                <a:ea typeface="Open Sans"/>
                <a:cs typeface="Open Sans"/>
                <a:sym typeface="Open Sans"/>
              </a:defRPr>
            </a:lvl3pPr>
            <a:lvl4pPr marL="1828800" lvl="3" indent="-317500" algn="l" rtl="0">
              <a:lnSpc>
                <a:spcPct val="115000"/>
              </a:lnSpc>
              <a:spcBef>
                <a:spcPts val="1600"/>
              </a:spcBef>
              <a:spcAft>
                <a:spcPts val="0"/>
              </a:spcAft>
              <a:buSzPts val="1400"/>
              <a:buFont typeface="Open Sans"/>
              <a:buChar char="●"/>
              <a:defRPr>
                <a:latin typeface="Open Sans"/>
                <a:ea typeface="Open Sans"/>
                <a:cs typeface="Open Sans"/>
                <a:sym typeface="Open Sans"/>
              </a:defRPr>
            </a:lvl4pPr>
            <a:lvl5pPr marL="2286000" lvl="4" indent="-317500" algn="l" rtl="0">
              <a:lnSpc>
                <a:spcPct val="115000"/>
              </a:lnSpc>
              <a:spcBef>
                <a:spcPts val="1600"/>
              </a:spcBef>
              <a:spcAft>
                <a:spcPts val="0"/>
              </a:spcAft>
              <a:buSzPts val="1400"/>
              <a:buFont typeface="Open Sans"/>
              <a:buChar char="○"/>
              <a:defRPr>
                <a:latin typeface="Open Sans"/>
                <a:ea typeface="Open Sans"/>
                <a:cs typeface="Open Sans"/>
                <a:sym typeface="Open Sans"/>
              </a:defRPr>
            </a:lvl5pPr>
            <a:lvl6pPr marL="2743200" lvl="5" indent="-317500" algn="l" rtl="0">
              <a:lnSpc>
                <a:spcPct val="115000"/>
              </a:lnSpc>
              <a:spcBef>
                <a:spcPts val="1600"/>
              </a:spcBef>
              <a:spcAft>
                <a:spcPts val="0"/>
              </a:spcAft>
              <a:buSzPts val="1400"/>
              <a:buFont typeface="Open Sans"/>
              <a:buChar char="■"/>
              <a:defRPr>
                <a:latin typeface="Open Sans"/>
                <a:ea typeface="Open Sans"/>
                <a:cs typeface="Open Sans"/>
                <a:sym typeface="Open Sans"/>
              </a:defRPr>
            </a:lvl6pPr>
            <a:lvl7pPr marL="3200400" lvl="6" indent="-317500" algn="l" rtl="0">
              <a:lnSpc>
                <a:spcPct val="115000"/>
              </a:lnSpc>
              <a:spcBef>
                <a:spcPts val="1600"/>
              </a:spcBef>
              <a:spcAft>
                <a:spcPts val="0"/>
              </a:spcAft>
              <a:buSzPts val="1400"/>
              <a:buFont typeface="Open Sans"/>
              <a:buChar char="●"/>
              <a:defRPr>
                <a:latin typeface="Open Sans"/>
                <a:ea typeface="Open Sans"/>
                <a:cs typeface="Open Sans"/>
                <a:sym typeface="Open Sans"/>
              </a:defRPr>
            </a:lvl7pPr>
            <a:lvl8pPr marL="3657600" lvl="7" indent="-317500" algn="l" rtl="0">
              <a:lnSpc>
                <a:spcPct val="115000"/>
              </a:lnSpc>
              <a:spcBef>
                <a:spcPts val="1600"/>
              </a:spcBef>
              <a:spcAft>
                <a:spcPts val="0"/>
              </a:spcAft>
              <a:buSzPts val="1400"/>
              <a:buFont typeface="Open Sans"/>
              <a:buChar char="○"/>
              <a:defRPr>
                <a:latin typeface="Open Sans"/>
                <a:ea typeface="Open Sans"/>
                <a:cs typeface="Open Sans"/>
                <a:sym typeface="Open Sans"/>
              </a:defRPr>
            </a:lvl8pPr>
            <a:lvl9pPr marL="4114800" lvl="8" indent="-317500" algn="l" rtl="0">
              <a:lnSpc>
                <a:spcPct val="115000"/>
              </a:lnSpc>
              <a:spcBef>
                <a:spcPts val="1600"/>
              </a:spcBef>
              <a:spcAft>
                <a:spcPts val="1600"/>
              </a:spcAft>
              <a:buSzPts val="1400"/>
              <a:buFont typeface="Open Sans"/>
              <a:buChar char="■"/>
              <a:defRPr>
                <a:latin typeface="Open Sans"/>
                <a:ea typeface="Open Sans"/>
                <a:cs typeface="Open Sans"/>
                <a:sym typeface="Open Sans"/>
              </a:defRPr>
            </a:lvl9pPr>
          </a:lstStyle>
          <a:p>
            <a:endParaRPr/>
          </a:p>
        </p:txBody>
      </p:sp>
      <p:sp>
        <p:nvSpPr>
          <p:cNvPr id="81" name="Google Shape;8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Gray">
  <p:cSld name="TITLE_ONLY_1_1_2">
    <p:bg>
      <p:bgPr>
        <a:solidFill>
          <a:srgbClr val="392518"/>
        </a:solid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200"/>
              <a:buFont typeface="Open Sans"/>
              <a:buNone/>
              <a:defRPr sz="2200" b="1">
                <a:solidFill>
                  <a:schemeClr val="lt1"/>
                </a:solidFill>
                <a:latin typeface="Open Sans"/>
                <a:ea typeface="Open Sans"/>
                <a:cs typeface="Open Sans"/>
                <a:sym typeface="Open Sans"/>
              </a:defRPr>
            </a:lvl1pPr>
            <a:lvl2pPr lvl="1"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2pPr>
            <a:lvl3pPr lvl="2"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3pPr>
            <a:lvl4pPr lvl="3"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4pPr>
            <a:lvl5pPr lvl="4"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5pPr>
            <a:lvl6pPr lvl="5"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6pPr>
            <a:lvl7pPr lvl="6"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7pPr>
            <a:lvl8pPr lvl="7"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8pPr>
            <a:lvl9pPr lvl="8" algn="l" rtl="0">
              <a:lnSpc>
                <a:spcPct val="100000"/>
              </a:lnSpc>
              <a:spcBef>
                <a:spcPts val="0"/>
              </a:spcBef>
              <a:spcAft>
                <a:spcPts val="0"/>
              </a:spcAft>
              <a:buClr>
                <a:schemeClr val="lt1"/>
              </a:buClr>
              <a:buSzPts val="2800"/>
              <a:buFont typeface="Open Sans"/>
              <a:buNone/>
              <a:defRPr>
                <a:solidFill>
                  <a:schemeClr val="lt1"/>
                </a:solidFill>
                <a:latin typeface="Open Sans"/>
                <a:ea typeface="Open Sans"/>
                <a:cs typeface="Open Sans"/>
                <a:sym typeface="Open Sans"/>
              </a:defRPr>
            </a:lvl9pPr>
          </a:lstStyle>
          <a:p>
            <a:endParaRPr/>
          </a:p>
        </p:txBody>
      </p:sp>
      <p:pic>
        <p:nvPicPr>
          <p:cNvPr id="84" name="Google Shape;84;p18"/>
          <p:cNvPicPr preferRelativeResize="0"/>
          <p:nvPr/>
        </p:nvPicPr>
        <p:blipFill rotWithShape="1">
          <a:blip r:embed="rId2">
            <a:alphaModFix/>
          </a:blip>
          <a:srcRect/>
          <a:stretch/>
        </p:blipFill>
        <p:spPr>
          <a:xfrm>
            <a:off x="7303298" y="4607225"/>
            <a:ext cx="1646144" cy="3487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Font typeface="Open Sans"/>
              <a:buNone/>
              <a:defRPr>
                <a:latin typeface="Open Sans"/>
                <a:ea typeface="Open Sans"/>
                <a:cs typeface="Open Sans"/>
                <a:sym typeface="Open Sans"/>
              </a:defRPr>
            </a:lvl1pPr>
            <a:lvl2pPr lvl="1" algn="l" rtl="0">
              <a:lnSpc>
                <a:spcPct val="100000"/>
              </a:lnSpc>
              <a:spcBef>
                <a:spcPts val="0"/>
              </a:spcBef>
              <a:spcAft>
                <a:spcPts val="0"/>
              </a:spcAft>
              <a:buSzPts val="2800"/>
              <a:buFont typeface="Open Sans"/>
              <a:buNone/>
              <a:defRPr>
                <a:latin typeface="Open Sans"/>
                <a:ea typeface="Open Sans"/>
                <a:cs typeface="Open Sans"/>
                <a:sym typeface="Open Sans"/>
              </a:defRPr>
            </a:lvl2pPr>
            <a:lvl3pPr lvl="2" algn="l" rtl="0">
              <a:lnSpc>
                <a:spcPct val="100000"/>
              </a:lnSpc>
              <a:spcBef>
                <a:spcPts val="0"/>
              </a:spcBef>
              <a:spcAft>
                <a:spcPts val="0"/>
              </a:spcAft>
              <a:buSzPts val="2800"/>
              <a:buFont typeface="Open Sans"/>
              <a:buNone/>
              <a:defRPr>
                <a:latin typeface="Open Sans"/>
                <a:ea typeface="Open Sans"/>
                <a:cs typeface="Open Sans"/>
                <a:sym typeface="Open Sans"/>
              </a:defRPr>
            </a:lvl3pPr>
            <a:lvl4pPr lvl="3" algn="l" rtl="0">
              <a:lnSpc>
                <a:spcPct val="100000"/>
              </a:lnSpc>
              <a:spcBef>
                <a:spcPts val="0"/>
              </a:spcBef>
              <a:spcAft>
                <a:spcPts val="0"/>
              </a:spcAft>
              <a:buSzPts val="2800"/>
              <a:buFont typeface="Open Sans"/>
              <a:buNone/>
              <a:defRPr>
                <a:latin typeface="Open Sans"/>
                <a:ea typeface="Open Sans"/>
                <a:cs typeface="Open Sans"/>
                <a:sym typeface="Open Sans"/>
              </a:defRPr>
            </a:lvl4pPr>
            <a:lvl5pPr lvl="4" algn="l" rtl="0">
              <a:lnSpc>
                <a:spcPct val="100000"/>
              </a:lnSpc>
              <a:spcBef>
                <a:spcPts val="0"/>
              </a:spcBef>
              <a:spcAft>
                <a:spcPts val="0"/>
              </a:spcAft>
              <a:buSzPts val="2800"/>
              <a:buFont typeface="Open Sans"/>
              <a:buNone/>
              <a:defRPr>
                <a:latin typeface="Open Sans"/>
                <a:ea typeface="Open Sans"/>
                <a:cs typeface="Open Sans"/>
                <a:sym typeface="Open Sans"/>
              </a:defRPr>
            </a:lvl5pPr>
            <a:lvl6pPr lvl="5" algn="l" rtl="0">
              <a:lnSpc>
                <a:spcPct val="100000"/>
              </a:lnSpc>
              <a:spcBef>
                <a:spcPts val="0"/>
              </a:spcBef>
              <a:spcAft>
                <a:spcPts val="0"/>
              </a:spcAft>
              <a:buSzPts val="2800"/>
              <a:buFont typeface="Open Sans"/>
              <a:buNone/>
              <a:defRPr>
                <a:latin typeface="Open Sans"/>
                <a:ea typeface="Open Sans"/>
                <a:cs typeface="Open Sans"/>
                <a:sym typeface="Open Sans"/>
              </a:defRPr>
            </a:lvl6pPr>
            <a:lvl7pPr lvl="6" algn="l" rtl="0">
              <a:lnSpc>
                <a:spcPct val="100000"/>
              </a:lnSpc>
              <a:spcBef>
                <a:spcPts val="0"/>
              </a:spcBef>
              <a:spcAft>
                <a:spcPts val="0"/>
              </a:spcAft>
              <a:buSzPts val="2800"/>
              <a:buFont typeface="Open Sans"/>
              <a:buNone/>
              <a:defRPr>
                <a:latin typeface="Open Sans"/>
                <a:ea typeface="Open Sans"/>
                <a:cs typeface="Open Sans"/>
                <a:sym typeface="Open Sans"/>
              </a:defRPr>
            </a:lvl7pPr>
            <a:lvl8pPr lvl="7" algn="l" rtl="0">
              <a:lnSpc>
                <a:spcPct val="100000"/>
              </a:lnSpc>
              <a:spcBef>
                <a:spcPts val="0"/>
              </a:spcBef>
              <a:spcAft>
                <a:spcPts val="0"/>
              </a:spcAft>
              <a:buSzPts val="2800"/>
              <a:buFont typeface="Open Sans"/>
              <a:buNone/>
              <a:defRPr>
                <a:latin typeface="Open Sans"/>
                <a:ea typeface="Open Sans"/>
                <a:cs typeface="Open Sans"/>
                <a:sym typeface="Open Sans"/>
              </a:defRPr>
            </a:lvl8pPr>
            <a:lvl9pPr lvl="8" algn="l" rtl="0">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87" name="Google Shape;87;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Black">
  <p:cSld name="TITLE_ONLY_1_1_1">
    <p:bg>
      <p:bgPr>
        <a:solidFill>
          <a:srgbClr val="334044"/>
        </a:solidFill>
        <a:effectLst/>
      </p:bgPr>
    </p:bg>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200"/>
              <a:buFont typeface="Open Sans"/>
              <a:buNone/>
              <a:defRPr sz="2200" b="1">
                <a:solidFill>
                  <a:schemeClr val="lt1"/>
                </a:solidFill>
                <a:latin typeface="Open Sans"/>
                <a:ea typeface="Open Sans"/>
                <a:cs typeface="Open Sans"/>
                <a:sym typeface="Open Sans"/>
              </a:defRPr>
            </a:lvl1pPr>
            <a:lvl2pPr lvl="1" algn="l" rtl="0">
              <a:lnSpc>
                <a:spcPct val="100000"/>
              </a:lnSpc>
              <a:spcBef>
                <a:spcPts val="0"/>
              </a:spcBef>
              <a:spcAft>
                <a:spcPts val="0"/>
              </a:spcAft>
              <a:buSzPts val="2800"/>
              <a:buFont typeface="Open Sans"/>
              <a:buNone/>
              <a:defRPr>
                <a:latin typeface="Open Sans"/>
                <a:ea typeface="Open Sans"/>
                <a:cs typeface="Open Sans"/>
                <a:sym typeface="Open Sans"/>
              </a:defRPr>
            </a:lvl2pPr>
            <a:lvl3pPr lvl="2" algn="l" rtl="0">
              <a:lnSpc>
                <a:spcPct val="100000"/>
              </a:lnSpc>
              <a:spcBef>
                <a:spcPts val="0"/>
              </a:spcBef>
              <a:spcAft>
                <a:spcPts val="0"/>
              </a:spcAft>
              <a:buSzPts val="2800"/>
              <a:buFont typeface="Open Sans"/>
              <a:buNone/>
              <a:defRPr>
                <a:latin typeface="Open Sans"/>
                <a:ea typeface="Open Sans"/>
                <a:cs typeface="Open Sans"/>
                <a:sym typeface="Open Sans"/>
              </a:defRPr>
            </a:lvl3pPr>
            <a:lvl4pPr lvl="3" algn="l" rtl="0">
              <a:lnSpc>
                <a:spcPct val="100000"/>
              </a:lnSpc>
              <a:spcBef>
                <a:spcPts val="0"/>
              </a:spcBef>
              <a:spcAft>
                <a:spcPts val="0"/>
              </a:spcAft>
              <a:buSzPts val="2800"/>
              <a:buFont typeface="Open Sans"/>
              <a:buNone/>
              <a:defRPr>
                <a:latin typeface="Open Sans"/>
                <a:ea typeface="Open Sans"/>
                <a:cs typeface="Open Sans"/>
                <a:sym typeface="Open Sans"/>
              </a:defRPr>
            </a:lvl4pPr>
            <a:lvl5pPr lvl="4" algn="l" rtl="0">
              <a:lnSpc>
                <a:spcPct val="100000"/>
              </a:lnSpc>
              <a:spcBef>
                <a:spcPts val="0"/>
              </a:spcBef>
              <a:spcAft>
                <a:spcPts val="0"/>
              </a:spcAft>
              <a:buSzPts val="2800"/>
              <a:buFont typeface="Open Sans"/>
              <a:buNone/>
              <a:defRPr>
                <a:latin typeface="Open Sans"/>
                <a:ea typeface="Open Sans"/>
                <a:cs typeface="Open Sans"/>
                <a:sym typeface="Open Sans"/>
              </a:defRPr>
            </a:lvl5pPr>
            <a:lvl6pPr lvl="5" algn="l" rtl="0">
              <a:lnSpc>
                <a:spcPct val="100000"/>
              </a:lnSpc>
              <a:spcBef>
                <a:spcPts val="0"/>
              </a:spcBef>
              <a:spcAft>
                <a:spcPts val="0"/>
              </a:spcAft>
              <a:buSzPts val="2800"/>
              <a:buFont typeface="Open Sans"/>
              <a:buNone/>
              <a:defRPr>
                <a:latin typeface="Open Sans"/>
                <a:ea typeface="Open Sans"/>
                <a:cs typeface="Open Sans"/>
                <a:sym typeface="Open Sans"/>
              </a:defRPr>
            </a:lvl6pPr>
            <a:lvl7pPr lvl="6" algn="l" rtl="0">
              <a:lnSpc>
                <a:spcPct val="100000"/>
              </a:lnSpc>
              <a:spcBef>
                <a:spcPts val="0"/>
              </a:spcBef>
              <a:spcAft>
                <a:spcPts val="0"/>
              </a:spcAft>
              <a:buSzPts val="2800"/>
              <a:buFont typeface="Open Sans"/>
              <a:buNone/>
              <a:defRPr>
                <a:latin typeface="Open Sans"/>
                <a:ea typeface="Open Sans"/>
                <a:cs typeface="Open Sans"/>
                <a:sym typeface="Open Sans"/>
              </a:defRPr>
            </a:lvl7pPr>
            <a:lvl8pPr lvl="7" algn="l" rtl="0">
              <a:lnSpc>
                <a:spcPct val="100000"/>
              </a:lnSpc>
              <a:spcBef>
                <a:spcPts val="0"/>
              </a:spcBef>
              <a:spcAft>
                <a:spcPts val="0"/>
              </a:spcAft>
              <a:buSzPts val="2800"/>
              <a:buFont typeface="Open Sans"/>
              <a:buNone/>
              <a:defRPr>
                <a:latin typeface="Open Sans"/>
                <a:ea typeface="Open Sans"/>
                <a:cs typeface="Open Sans"/>
                <a:sym typeface="Open Sans"/>
              </a:defRPr>
            </a:lvl8pPr>
            <a:lvl9pPr lvl="8" algn="l" rtl="0">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pic>
        <p:nvPicPr>
          <p:cNvPr id="92" name="Google Shape;92;p21"/>
          <p:cNvPicPr preferRelativeResize="0"/>
          <p:nvPr/>
        </p:nvPicPr>
        <p:blipFill rotWithShape="1">
          <a:blip r:embed="rId2">
            <a:alphaModFix/>
          </a:blip>
          <a:srcRect/>
          <a:stretch/>
        </p:blipFill>
        <p:spPr>
          <a:xfrm>
            <a:off x="7303298" y="4607225"/>
            <a:ext cx="1646144" cy="3487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
        <p:nvSpPr>
          <p:cNvPr id="13" name="Google Shape;1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3"/>
        <p:cNvGrpSpPr/>
        <p:nvPr/>
      </p:nvGrpSpPr>
      <p:grpSpPr>
        <a:xfrm>
          <a:off x="0" y="0"/>
          <a:ext cx="0" cy="0"/>
          <a:chOff x="0" y="0"/>
          <a:chExt cx="0" cy="0"/>
        </a:xfrm>
      </p:grpSpPr>
      <p:cxnSp>
        <p:nvCxnSpPr>
          <p:cNvPr id="94" name="Google Shape;94;p2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95" name="Google Shape;95;p22"/>
          <p:cNvSpPr txBox="1">
            <a:spLocks noGrp="1"/>
          </p:cNvSpPr>
          <p:nvPr>
            <p:ph type="ctrTitle"/>
          </p:nvPr>
        </p:nvSpPr>
        <p:spPr>
          <a:xfrm>
            <a:off x="510450" y="1257300"/>
            <a:ext cx="8123100" cy="1588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4800"/>
              <a:buNone/>
              <a:defRPr sz="4800" b="0" i="0">
                <a:solidFill>
                  <a:schemeClr val="lt1"/>
                </a:solidFill>
                <a:latin typeface="Open Sans"/>
                <a:ea typeface="Open Sans"/>
                <a:cs typeface="Open Sans"/>
                <a:sym typeface="Open Sans"/>
              </a:defRPr>
            </a:lvl1pPr>
            <a:lvl2pPr lvl="1" algn="l" rtl="0">
              <a:lnSpc>
                <a:spcPct val="100000"/>
              </a:lnSpc>
              <a:spcBef>
                <a:spcPts val="0"/>
              </a:spcBef>
              <a:spcAft>
                <a:spcPts val="0"/>
              </a:spcAft>
              <a:buClr>
                <a:schemeClr val="lt1"/>
              </a:buClr>
              <a:buSzPts val="4800"/>
              <a:buNone/>
              <a:defRPr sz="4800">
                <a:solidFill>
                  <a:schemeClr val="lt1"/>
                </a:solidFill>
              </a:defRPr>
            </a:lvl2pPr>
            <a:lvl3pPr lvl="2" algn="l" rtl="0">
              <a:lnSpc>
                <a:spcPct val="100000"/>
              </a:lnSpc>
              <a:spcBef>
                <a:spcPts val="0"/>
              </a:spcBef>
              <a:spcAft>
                <a:spcPts val="0"/>
              </a:spcAft>
              <a:buClr>
                <a:schemeClr val="lt1"/>
              </a:buClr>
              <a:buSzPts val="4800"/>
              <a:buNone/>
              <a:defRPr sz="4800">
                <a:solidFill>
                  <a:schemeClr val="lt1"/>
                </a:solidFill>
              </a:defRPr>
            </a:lvl3pPr>
            <a:lvl4pPr lvl="3" algn="l" rtl="0">
              <a:lnSpc>
                <a:spcPct val="100000"/>
              </a:lnSpc>
              <a:spcBef>
                <a:spcPts val="0"/>
              </a:spcBef>
              <a:spcAft>
                <a:spcPts val="0"/>
              </a:spcAft>
              <a:buClr>
                <a:schemeClr val="lt1"/>
              </a:buClr>
              <a:buSzPts val="4800"/>
              <a:buNone/>
              <a:defRPr sz="4800">
                <a:solidFill>
                  <a:schemeClr val="lt1"/>
                </a:solidFill>
              </a:defRPr>
            </a:lvl4pPr>
            <a:lvl5pPr lvl="4" algn="l" rtl="0">
              <a:lnSpc>
                <a:spcPct val="100000"/>
              </a:lnSpc>
              <a:spcBef>
                <a:spcPts val="0"/>
              </a:spcBef>
              <a:spcAft>
                <a:spcPts val="0"/>
              </a:spcAft>
              <a:buClr>
                <a:schemeClr val="lt1"/>
              </a:buClr>
              <a:buSzPts val="4800"/>
              <a:buNone/>
              <a:defRPr sz="4800">
                <a:solidFill>
                  <a:schemeClr val="lt1"/>
                </a:solidFill>
              </a:defRPr>
            </a:lvl5pPr>
            <a:lvl6pPr lvl="5" algn="l" rtl="0">
              <a:lnSpc>
                <a:spcPct val="100000"/>
              </a:lnSpc>
              <a:spcBef>
                <a:spcPts val="0"/>
              </a:spcBef>
              <a:spcAft>
                <a:spcPts val="0"/>
              </a:spcAft>
              <a:buClr>
                <a:schemeClr val="lt1"/>
              </a:buClr>
              <a:buSzPts val="4800"/>
              <a:buNone/>
              <a:defRPr sz="4800">
                <a:solidFill>
                  <a:schemeClr val="lt1"/>
                </a:solidFill>
              </a:defRPr>
            </a:lvl6pPr>
            <a:lvl7pPr lvl="6" algn="l" rtl="0">
              <a:lnSpc>
                <a:spcPct val="100000"/>
              </a:lnSpc>
              <a:spcBef>
                <a:spcPts val="0"/>
              </a:spcBef>
              <a:spcAft>
                <a:spcPts val="0"/>
              </a:spcAft>
              <a:buClr>
                <a:schemeClr val="lt1"/>
              </a:buClr>
              <a:buSzPts val="4800"/>
              <a:buNone/>
              <a:defRPr sz="4800">
                <a:solidFill>
                  <a:schemeClr val="lt1"/>
                </a:solidFill>
              </a:defRPr>
            </a:lvl7pPr>
            <a:lvl8pPr lvl="7" algn="l" rtl="0">
              <a:lnSpc>
                <a:spcPct val="100000"/>
              </a:lnSpc>
              <a:spcBef>
                <a:spcPts val="0"/>
              </a:spcBef>
              <a:spcAft>
                <a:spcPts val="0"/>
              </a:spcAft>
              <a:buClr>
                <a:schemeClr val="lt1"/>
              </a:buClr>
              <a:buSzPts val="4800"/>
              <a:buNone/>
              <a:defRPr sz="4800">
                <a:solidFill>
                  <a:schemeClr val="lt1"/>
                </a:solidFill>
              </a:defRPr>
            </a:lvl8pPr>
            <a:lvl9pPr lvl="8" algn="l" rtl="0">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96" name="Google Shape;96;p22"/>
          <p:cNvSpPr txBox="1">
            <a:spLocks noGrp="1"/>
          </p:cNvSpPr>
          <p:nvPr>
            <p:ph type="subTitle" idx="1"/>
          </p:nvPr>
        </p:nvSpPr>
        <p:spPr>
          <a:xfrm>
            <a:off x="510450" y="3182313"/>
            <a:ext cx="8123100" cy="630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400"/>
              <a:buNone/>
              <a:defRPr sz="2400" b="0" i="0">
                <a:solidFill>
                  <a:schemeClr val="lt1"/>
                </a:solidFill>
                <a:latin typeface="Open Sans"/>
                <a:ea typeface="Open Sans"/>
                <a:cs typeface="Open Sans"/>
                <a:sym typeface="Open Sans"/>
              </a:defRPr>
            </a:lvl1pPr>
            <a:lvl2pPr lvl="1" algn="l" rtl="0">
              <a:lnSpc>
                <a:spcPct val="100000"/>
              </a:lnSpc>
              <a:spcBef>
                <a:spcPts val="0"/>
              </a:spcBef>
              <a:spcAft>
                <a:spcPts val="0"/>
              </a:spcAft>
              <a:buClr>
                <a:schemeClr val="lt1"/>
              </a:buClr>
              <a:buSzPts val="2400"/>
              <a:buNone/>
              <a:defRPr sz="2400">
                <a:solidFill>
                  <a:schemeClr val="lt1"/>
                </a:solidFill>
              </a:defRPr>
            </a:lvl2pPr>
            <a:lvl3pPr lvl="2" algn="l" rtl="0">
              <a:lnSpc>
                <a:spcPct val="100000"/>
              </a:lnSpc>
              <a:spcBef>
                <a:spcPts val="0"/>
              </a:spcBef>
              <a:spcAft>
                <a:spcPts val="0"/>
              </a:spcAft>
              <a:buClr>
                <a:schemeClr val="lt1"/>
              </a:buClr>
              <a:buSzPts val="2400"/>
              <a:buNone/>
              <a:defRPr sz="2400">
                <a:solidFill>
                  <a:schemeClr val="lt1"/>
                </a:solidFill>
              </a:defRPr>
            </a:lvl3pPr>
            <a:lvl4pPr lvl="3" algn="l" rtl="0">
              <a:lnSpc>
                <a:spcPct val="100000"/>
              </a:lnSpc>
              <a:spcBef>
                <a:spcPts val="0"/>
              </a:spcBef>
              <a:spcAft>
                <a:spcPts val="0"/>
              </a:spcAft>
              <a:buClr>
                <a:schemeClr val="lt1"/>
              </a:buClr>
              <a:buSzPts val="2400"/>
              <a:buNone/>
              <a:defRPr sz="2400">
                <a:solidFill>
                  <a:schemeClr val="lt1"/>
                </a:solidFill>
              </a:defRPr>
            </a:lvl4pPr>
            <a:lvl5pPr lvl="4" algn="l" rtl="0">
              <a:lnSpc>
                <a:spcPct val="100000"/>
              </a:lnSpc>
              <a:spcBef>
                <a:spcPts val="0"/>
              </a:spcBef>
              <a:spcAft>
                <a:spcPts val="0"/>
              </a:spcAft>
              <a:buClr>
                <a:schemeClr val="lt1"/>
              </a:buClr>
              <a:buSzPts val="2400"/>
              <a:buNone/>
              <a:defRPr sz="2400">
                <a:solidFill>
                  <a:schemeClr val="lt1"/>
                </a:solidFill>
              </a:defRPr>
            </a:lvl5pPr>
            <a:lvl6pPr lvl="5" algn="l" rtl="0">
              <a:lnSpc>
                <a:spcPct val="100000"/>
              </a:lnSpc>
              <a:spcBef>
                <a:spcPts val="0"/>
              </a:spcBef>
              <a:spcAft>
                <a:spcPts val="0"/>
              </a:spcAft>
              <a:buClr>
                <a:schemeClr val="lt1"/>
              </a:buClr>
              <a:buSzPts val="2400"/>
              <a:buNone/>
              <a:defRPr sz="2400">
                <a:solidFill>
                  <a:schemeClr val="lt1"/>
                </a:solidFill>
              </a:defRPr>
            </a:lvl6pPr>
            <a:lvl7pPr lvl="6" algn="l" rtl="0">
              <a:lnSpc>
                <a:spcPct val="100000"/>
              </a:lnSpc>
              <a:spcBef>
                <a:spcPts val="0"/>
              </a:spcBef>
              <a:spcAft>
                <a:spcPts val="0"/>
              </a:spcAft>
              <a:buClr>
                <a:schemeClr val="lt1"/>
              </a:buClr>
              <a:buSzPts val="2400"/>
              <a:buNone/>
              <a:defRPr sz="2400">
                <a:solidFill>
                  <a:schemeClr val="lt1"/>
                </a:solidFill>
              </a:defRPr>
            </a:lvl7pPr>
            <a:lvl8pPr lvl="7" algn="l" rtl="0">
              <a:lnSpc>
                <a:spcPct val="100000"/>
              </a:lnSpc>
              <a:spcBef>
                <a:spcPts val="0"/>
              </a:spcBef>
              <a:spcAft>
                <a:spcPts val="0"/>
              </a:spcAft>
              <a:buClr>
                <a:schemeClr val="lt1"/>
              </a:buClr>
              <a:buSzPts val="2400"/>
              <a:buNone/>
              <a:defRPr sz="2400">
                <a:solidFill>
                  <a:schemeClr val="lt1"/>
                </a:solidFill>
              </a:defRPr>
            </a:lvl8pPr>
            <a:lvl9pPr lvl="8" algn="l"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97" name="Google Shape;9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98"/>
        <p:cNvGrpSpPr/>
        <p:nvPr/>
      </p:nvGrpSpPr>
      <p:grpSpPr>
        <a:xfrm>
          <a:off x="0" y="0"/>
          <a:ext cx="0" cy="0"/>
          <a:chOff x="0" y="0"/>
          <a:chExt cx="0" cy="0"/>
        </a:xfrm>
      </p:grpSpPr>
      <p:sp>
        <p:nvSpPr>
          <p:cNvPr id="99" name="Google Shape;99;p23"/>
          <p:cNvSpPr txBox="1">
            <a:spLocks noGrp="1"/>
          </p:cNvSpPr>
          <p:nvPr>
            <p:ph type="title"/>
          </p:nvPr>
        </p:nvSpPr>
        <p:spPr>
          <a:xfrm>
            <a:off x="510450" y="2057400"/>
            <a:ext cx="8123100" cy="778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1pPr>
            <a:lvl2pPr lvl="1"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algn="l" rtl="0">
              <a:lnSpc>
                <a:spcPct val="100000"/>
              </a:lnSpc>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a:endParaRPr/>
          </a:p>
        </p:txBody>
      </p:sp>
      <p:sp>
        <p:nvSpPr>
          <p:cNvPr id="100" name="Google Shape;10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
        <p:cNvGrpSpPr/>
        <p:nvPr/>
      </p:nvGrpSpPr>
      <p:grpSpPr>
        <a:xfrm>
          <a:off x="0" y="0"/>
          <a:ext cx="0" cy="0"/>
          <a:chOff x="0" y="0"/>
          <a:chExt cx="0" cy="0"/>
        </a:xfrm>
      </p:grpSpPr>
      <p:sp>
        <p:nvSpPr>
          <p:cNvPr id="102" name="Google Shape;102;p24"/>
          <p:cNvSpPr/>
          <p:nvPr/>
        </p:nvSpPr>
        <p:spPr>
          <a:xfrm>
            <a:off x="4865925" y="75"/>
            <a:ext cx="4278000" cy="5143500"/>
          </a:xfrm>
          <a:prstGeom prst="rect">
            <a:avLst/>
          </a:prstGeom>
          <a:solidFill>
            <a:srgbClr val="3340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nvGrpSpPr>
          <p:cNvPr id="103" name="Google Shape;103;p24"/>
          <p:cNvGrpSpPr/>
          <p:nvPr/>
        </p:nvGrpSpPr>
        <p:grpSpPr>
          <a:xfrm>
            <a:off x="4443998" y="760667"/>
            <a:ext cx="1117280" cy="820523"/>
            <a:chOff x="4646800" y="530025"/>
            <a:chExt cx="1242250" cy="912300"/>
          </a:xfrm>
        </p:grpSpPr>
        <p:sp>
          <p:nvSpPr>
            <p:cNvPr id="104" name="Google Shape;104;p24"/>
            <p:cNvSpPr/>
            <p:nvPr/>
          </p:nvSpPr>
          <p:spPr>
            <a:xfrm rot="5400000">
              <a:off x="5529950" y="89377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05" name="Google Shape;105;p24"/>
            <p:cNvSpPr/>
            <p:nvPr/>
          </p:nvSpPr>
          <p:spPr>
            <a:xfrm>
              <a:off x="4646800" y="53002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grpSp>
        <p:nvGrpSpPr>
          <p:cNvPr id="106" name="Google Shape;106;p24"/>
          <p:cNvGrpSpPr/>
          <p:nvPr/>
        </p:nvGrpSpPr>
        <p:grpSpPr>
          <a:xfrm>
            <a:off x="4443998" y="3585678"/>
            <a:ext cx="1117280" cy="820523"/>
            <a:chOff x="4646800" y="2465525"/>
            <a:chExt cx="1242250" cy="912300"/>
          </a:xfrm>
        </p:grpSpPr>
        <p:sp>
          <p:nvSpPr>
            <p:cNvPr id="107" name="Google Shape;107;p24"/>
            <p:cNvSpPr/>
            <p:nvPr/>
          </p:nvSpPr>
          <p:spPr>
            <a:xfrm>
              <a:off x="4646800" y="246552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08" name="Google Shape;108;p24"/>
            <p:cNvSpPr/>
            <p:nvPr/>
          </p:nvSpPr>
          <p:spPr>
            <a:xfrm rot="5400000">
              <a:off x="5529950" y="282927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grpSp>
        <p:nvGrpSpPr>
          <p:cNvPr id="109" name="Google Shape;109;p24"/>
          <p:cNvGrpSpPr/>
          <p:nvPr/>
        </p:nvGrpSpPr>
        <p:grpSpPr>
          <a:xfrm>
            <a:off x="4443998" y="2173172"/>
            <a:ext cx="1117280" cy="820523"/>
            <a:chOff x="4646800" y="1442275"/>
            <a:chExt cx="1242250" cy="912300"/>
          </a:xfrm>
        </p:grpSpPr>
        <p:sp>
          <p:nvSpPr>
            <p:cNvPr id="110" name="Google Shape;110;p24"/>
            <p:cNvSpPr/>
            <p:nvPr/>
          </p:nvSpPr>
          <p:spPr>
            <a:xfrm>
              <a:off x="4646800" y="144227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11" name="Google Shape;111;p24"/>
            <p:cNvSpPr/>
            <p:nvPr/>
          </p:nvSpPr>
          <p:spPr>
            <a:xfrm rot="5400000">
              <a:off x="5529950" y="180602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sp>
        <p:nvSpPr>
          <p:cNvPr id="112" name="Google Shape;112;p24"/>
          <p:cNvSpPr txBox="1">
            <a:spLocks noGrp="1"/>
          </p:cNvSpPr>
          <p:nvPr>
            <p:ph type="title"/>
          </p:nvPr>
        </p:nvSpPr>
        <p:spPr>
          <a:xfrm>
            <a:off x="673050" y="881800"/>
            <a:ext cx="3394800" cy="3014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3600" b="1">
                <a:solidFill>
                  <a:srgbClr val="E87722"/>
                </a:solidFill>
                <a:latin typeface="Open Sans"/>
                <a:ea typeface="Open Sans"/>
                <a:cs typeface="Open Sans"/>
                <a:sym typeface="Open Sans"/>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3" name="Google Shape;113;p24"/>
          <p:cNvSpPr txBox="1">
            <a:spLocks noGrp="1"/>
          </p:cNvSpPr>
          <p:nvPr>
            <p:ph type="subTitle" idx="1"/>
          </p:nvPr>
        </p:nvSpPr>
        <p:spPr>
          <a:xfrm>
            <a:off x="5672925" y="760675"/>
            <a:ext cx="2951700" cy="8205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1800"/>
              <a:buNone/>
              <a:defRPr sz="1400">
                <a:solidFill>
                  <a:schemeClr val="lt1"/>
                </a:solidFill>
                <a:latin typeface="Open Sans SemiBold"/>
                <a:ea typeface="Open Sans SemiBold"/>
                <a:cs typeface="Open Sans SemiBold"/>
                <a:sym typeface="Open Sans SemiBold"/>
              </a:defRPr>
            </a:lvl1pPr>
            <a:lvl2pPr lvl="1" algn="l" rtl="0">
              <a:lnSpc>
                <a:spcPct val="115000"/>
              </a:lnSpc>
              <a:spcBef>
                <a:spcPts val="0"/>
              </a:spcBef>
              <a:spcAft>
                <a:spcPts val="0"/>
              </a:spcAft>
              <a:buSzPts val="1400"/>
              <a:buNone/>
              <a:defRPr sz="1400"/>
            </a:lvl2pPr>
            <a:lvl3pPr lvl="2" algn="l" rtl="0">
              <a:lnSpc>
                <a:spcPct val="115000"/>
              </a:lnSpc>
              <a:spcBef>
                <a:spcPts val="0"/>
              </a:spcBef>
              <a:spcAft>
                <a:spcPts val="0"/>
              </a:spcAft>
              <a:buSzPts val="1400"/>
              <a:buNone/>
              <a:defRPr sz="1400"/>
            </a:lvl3pPr>
            <a:lvl4pPr lvl="3" algn="l" rtl="0">
              <a:lnSpc>
                <a:spcPct val="115000"/>
              </a:lnSpc>
              <a:spcBef>
                <a:spcPts val="0"/>
              </a:spcBef>
              <a:spcAft>
                <a:spcPts val="0"/>
              </a:spcAft>
              <a:buSzPts val="1400"/>
              <a:buNone/>
              <a:defRPr sz="1400"/>
            </a:lvl4pPr>
            <a:lvl5pPr lvl="4" algn="l" rtl="0">
              <a:lnSpc>
                <a:spcPct val="115000"/>
              </a:lnSpc>
              <a:spcBef>
                <a:spcPts val="0"/>
              </a:spcBef>
              <a:spcAft>
                <a:spcPts val="0"/>
              </a:spcAft>
              <a:buSzPts val="1400"/>
              <a:buNone/>
              <a:defRPr sz="1400"/>
            </a:lvl5pPr>
            <a:lvl6pPr lvl="5" algn="l" rtl="0">
              <a:lnSpc>
                <a:spcPct val="115000"/>
              </a:lnSpc>
              <a:spcBef>
                <a:spcPts val="0"/>
              </a:spcBef>
              <a:spcAft>
                <a:spcPts val="0"/>
              </a:spcAft>
              <a:buSzPts val="1400"/>
              <a:buNone/>
              <a:defRPr sz="1400"/>
            </a:lvl6pPr>
            <a:lvl7pPr lvl="6" algn="l" rtl="0">
              <a:lnSpc>
                <a:spcPct val="115000"/>
              </a:lnSpc>
              <a:spcBef>
                <a:spcPts val="0"/>
              </a:spcBef>
              <a:spcAft>
                <a:spcPts val="0"/>
              </a:spcAft>
              <a:buSzPts val="1400"/>
              <a:buNone/>
              <a:defRPr sz="1400"/>
            </a:lvl7pPr>
            <a:lvl8pPr lvl="7" algn="l" rtl="0">
              <a:lnSpc>
                <a:spcPct val="115000"/>
              </a:lnSpc>
              <a:spcBef>
                <a:spcPts val="0"/>
              </a:spcBef>
              <a:spcAft>
                <a:spcPts val="0"/>
              </a:spcAft>
              <a:buSzPts val="1400"/>
              <a:buNone/>
              <a:defRPr sz="1400"/>
            </a:lvl8pPr>
            <a:lvl9pPr lvl="8" algn="l" rtl="0">
              <a:lnSpc>
                <a:spcPct val="115000"/>
              </a:lnSpc>
              <a:spcBef>
                <a:spcPts val="0"/>
              </a:spcBef>
              <a:spcAft>
                <a:spcPts val="0"/>
              </a:spcAft>
              <a:buSzPts val="1400"/>
              <a:buNone/>
              <a:defRPr sz="1400"/>
            </a:lvl9pPr>
          </a:lstStyle>
          <a:p>
            <a:endParaRPr/>
          </a:p>
        </p:txBody>
      </p:sp>
      <p:sp>
        <p:nvSpPr>
          <p:cNvPr id="114" name="Google Shape;114;p24"/>
          <p:cNvSpPr txBox="1">
            <a:spLocks noGrp="1"/>
          </p:cNvSpPr>
          <p:nvPr>
            <p:ph type="subTitle" idx="2"/>
          </p:nvPr>
        </p:nvSpPr>
        <p:spPr>
          <a:xfrm>
            <a:off x="5672925" y="2161575"/>
            <a:ext cx="2951700" cy="8205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1800"/>
              <a:buNone/>
              <a:defRPr sz="1400">
                <a:solidFill>
                  <a:schemeClr val="lt1"/>
                </a:solidFill>
                <a:latin typeface="Open Sans SemiBold"/>
                <a:ea typeface="Open Sans SemiBold"/>
                <a:cs typeface="Open Sans SemiBold"/>
                <a:sym typeface="Open Sans SemiBold"/>
              </a:defRPr>
            </a:lvl1pPr>
            <a:lvl2pPr lvl="1" algn="l" rtl="0">
              <a:lnSpc>
                <a:spcPct val="115000"/>
              </a:lnSpc>
              <a:spcBef>
                <a:spcPts val="0"/>
              </a:spcBef>
              <a:spcAft>
                <a:spcPts val="0"/>
              </a:spcAft>
              <a:buSzPts val="1400"/>
              <a:buNone/>
              <a:defRPr sz="1400"/>
            </a:lvl2pPr>
            <a:lvl3pPr lvl="2" algn="l" rtl="0">
              <a:lnSpc>
                <a:spcPct val="115000"/>
              </a:lnSpc>
              <a:spcBef>
                <a:spcPts val="0"/>
              </a:spcBef>
              <a:spcAft>
                <a:spcPts val="0"/>
              </a:spcAft>
              <a:buSzPts val="1400"/>
              <a:buNone/>
              <a:defRPr sz="1400"/>
            </a:lvl3pPr>
            <a:lvl4pPr lvl="3" algn="l" rtl="0">
              <a:lnSpc>
                <a:spcPct val="115000"/>
              </a:lnSpc>
              <a:spcBef>
                <a:spcPts val="0"/>
              </a:spcBef>
              <a:spcAft>
                <a:spcPts val="0"/>
              </a:spcAft>
              <a:buSzPts val="1400"/>
              <a:buNone/>
              <a:defRPr sz="1400"/>
            </a:lvl4pPr>
            <a:lvl5pPr lvl="4" algn="l" rtl="0">
              <a:lnSpc>
                <a:spcPct val="115000"/>
              </a:lnSpc>
              <a:spcBef>
                <a:spcPts val="0"/>
              </a:spcBef>
              <a:spcAft>
                <a:spcPts val="0"/>
              </a:spcAft>
              <a:buSzPts val="1400"/>
              <a:buNone/>
              <a:defRPr sz="1400"/>
            </a:lvl5pPr>
            <a:lvl6pPr lvl="5" algn="l" rtl="0">
              <a:lnSpc>
                <a:spcPct val="115000"/>
              </a:lnSpc>
              <a:spcBef>
                <a:spcPts val="0"/>
              </a:spcBef>
              <a:spcAft>
                <a:spcPts val="0"/>
              </a:spcAft>
              <a:buSzPts val="1400"/>
              <a:buNone/>
              <a:defRPr sz="1400"/>
            </a:lvl6pPr>
            <a:lvl7pPr lvl="6" algn="l" rtl="0">
              <a:lnSpc>
                <a:spcPct val="115000"/>
              </a:lnSpc>
              <a:spcBef>
                <a:spcPts val="0"/>
              </a:spcBef>
              <a:spcAft>
                <a:spcPts val="0"/>
              </a:spcAft>
              <a:buSzPts val="1400"/>
              <a:buNone/>
              <a:defRPr sz="1400"/>
            </a:lvl7pPr>
            <a:lvl8pPr lvl="7" algn="l" rtl="0">
              <a:lnSpc>
                <a:spcPct val="115000"/>
              </a:lnSpc>
              <a:spcBef>
                <a:spcPts val="0"/>
              </a:spcBef>
              <a:spcAft>
                <a:spcPts val="0"/>
              </a:spcAft>
              <a:buSzPts val="1400"/>
              <a:buNone/>
              <a:defRPr sz="1400"/>
            </a:lvl8pPr>
            <a:lvl9pPr lvl="8" algn="l" rtl="0">
              <a:lnSpc>
                <a:spcPct val="115000"/>
              </a:lnSpc>
              <a:spcBef>
                <a:spcPts val="0"/>
              </a:spcBef>
              <a:spcAft>
                <a:spcPts val="0"/>
              </a:spcAft>
              <a:buSzPts val="1400"/>
              <a:buNone/>
              <a:defRPr sz="1400"/>
            </a:lvl9pPr>
          </a:lstStyle>
          <a:p>
            <a:endParaRPr/>
          </a:p>
        </p:txBody>
      </p:sp>
      <p:sp>
        <p:nvSpPr>
          <p:cNvPr id="115" name="Google Shape;115;p24"/>
          <p:cNvSpPr txBox="1">
            <a:spLocks noGrp="1"/>
          </p:cNvSpPr>
          <p:nvPr>
            <p:ph type="subTitle" idx="3"/>
          </p:nvPr>
        </p:nvSpPr>
        <p:spPr>
          <a:xfrm>
            <a:off x="5672925" y="3562475"/>
            <a:ext cx="2951700" cy="8205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1800"/>
              <a:buNone/>
              <a:defRPr sz="1400">
                <a:solidFill>
                  <a:schemeClr val="lt1"/>
                </a:solidFill>
                <a:latin typeface="Open Sans SemiBold"/>
                <a:ea typeface="Open Sans SemiBold"/>
                <a:cs typeface="Open Sans SemiBold"/>
                <a:sym typeface="Open Sans SemiBold"/>
              </a:defRPr>
            </a:lvl1pPr>
            <a:lvl2pPr lvl="1" algn="l" rtl="0">
              <a:lnSpc>
                <a:spcPct val="115000"/>
              </a:lnSpc>
              <a:spcBef>
                <a:spcPts val="0"/>
              </a:spcBef>
              <a:spcAft>
                <a:spcPts val="0"/>
              </a:spcAft>
              <a:buSzPts val="1400"/>
              <a:buNone/>
              <a:defRPr sz="1400"/>
            </a:lvl2pPr>
            <a:lvl3pPr lvl="2" algn="l" rtl="0">
              <a:lnSpc>
                <a:spcPct val="115000"/>
              </a:lnSpc>
              <a:spcBef>
                <a:spcPts val="0"/>
              </a:spcBef>
              <a:spcAft>
                <a:spcPts val="0"/>
              </a:spcAft>
              <a:buSzPts val="1400"/>
              <a:buNone/>
              <a:defRPr sz="1400"/>
            </a:lvl3pPr>
            <a:lvl4pPr lvl="3" algn="l" rtl="0">
              <a:lnSpc>
                <a:spcPct val="115000"/>
              </a:lnSpc>
              <a:spcBef>
                <a:spcPts val="0"/>
              </a:spcBef>
              <a:spcAft>
                <a:spcPts val="0"/>
              </a:spcAft>
              <a:buSzPts val="1400"/>
              <a:buNone/>
              <a:defRPr sz="1400"/>
            </a:lvl4pPr>
            <a:lvl5pPr lvl="4" algn="l" rtl="0">
              <a:lnSpc>
                <a:spcPct val="115000"/>
              </a:lnSpc>
              <a:spcBef>
                <a:spcPts val="0"/>
              </a:spcBef>
              <a:spcAft>
                <a:spcPts val="0"/>
              </a:spcAft>
              <a:buSzPts val="1400"/>
              <a:buNone/>
              <a:defRPr sz="1400"/>
            </a:lvl5pPr>
            <a:lvl6pPr lvl="5" algn="l" rtl="0">
              <a:lnSpc>
                <a:spcPct val="115000"/>
              </a:lnSpc>
              <a:spcBef>
                <a:spcPts val="0"/>
              </a:spcBef>
              <a:spcAft>
                <a:spcPts val="0"/>
              </a:spcAft>
              <a:buSzPts val="1400"/>
              <a:buNone/>
              <a:defRPr sz="1400"/>
            </a:lvl6pPr>
            <a:lvl7pPr lvl="6" algn="l" rtl="0">
              <a:lnSpc>
                <a:spcPct val="115000"/>
              </a:lnSpc>
              <a:spcBef>
                <a:spcPts val="0"/>
              </a:spcBef>
              <a:spcAft>
                <a:spcPts val="0"/>
              </a:spcAft>
              <a:buSzPts val="1400"/>
              <a:buNone/>
              <a:defRPr sz="1400"/>
            </a:lvl7pPr>
            <a:lvl8pPr lvl="7" algn="l" rtl="0">
              <a:lnSpc>
                <a:spcPct val="115000"/>
              </a:lnSpc>
              <a:spcBef>
                <a:spcPts val="0"/>
              </a:spcBef>
              <a:spcAft>
                <a:spcPts val="0"/>
              </a:spcAft>
              <a:buSzPts val="1400"/>
              <a:buNone/>
              <a:defRPr sz="1400"/>
            </a:lvl8pPr>
            <a:lvl9pPr lvl="8" algn="l" rtl="0">
              <a:lnSpc>
                <a:spcPct val="115000"/>
              </a:lnSpc>
              <a:spcBef>
                <a:spcPts val="0"/>
              </a:spcBef>
              <a:spcAft>
                <a:spcPts val="0"/>
              </a:spcAft>
              <a:buSzPts val="1400"/>
              <a:buNone/>
              <a:defRPr sz="14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Font typeface="Calibri"/>
              <a:buNone/>
              <a:defRPr sz="4400" b="0" i="0">
                <a:solidFill>
                  <a:schemeClr val="dk1"/>
                </a:solidFill>
                <a:latin typeface="Open Sans"/>
                <a:ea typeface="Open Sans"/>
                <a:cs typeface="Open Sans"/>
                <a:sym typeface="Open Sans"/>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8" name="Google Shape;118;p25"/>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640"/>
              </a:spcBef>
              <a:spcAft>
                <a:spcPts val="0"/>
              </a:spcAft>
              <a:buClr>
                <a:schemeClr val="dk1"/>
              </a:buClr>
              <a:buSzPts val="1800"/>
              <a:buFont typeface="Calibri"/>
              <a:buChar char="●"/>
              <a:defRPr sz="3200" b="0" i="0">
                <a:solidFill>
                  <a:schemeClr val="dk1"/>
                </a:solidFill>
                <a:latin typeface="Open Sans"/>
                <a:ea typeface="Open Sans"/>
                <a:cs typeface="Open Sans"/>
                <a:sym typeface="Open Sans"/>
              </a:defRPr>
            </a:lvl1pPr>
            <a:lvl2pPr marL="914400" lvl="1" indent="-317500" algn="l" rtl="0">
              <a:lnSpc>
                <a:spcPct val="115000"/>
              </a:lnSpc>
              <a:spcBef>
                <a:spcPts val="1600"/>
              </a:spcBef>
              <a:spcAft>
                <a:spcPts val="0"/>
              </a:spcAft>
              <a:buClr>
                <a:schemeClr val="dk1"/>
              </a:buClr>
              <a:buSzPts val="1400"/>
              <a:buFont typeface="Calibri"/>
              <a:buChar char="●"/>
              <a:defRPr sz="2800">
                <a:solidFill>
                  <a:schemeClr val="dk1"/>
                </a:solidFill>
                <a:latin typeface="Calibri"/>
                <a:ea typeface="Calibri"/>
                <a:cs typeface="Calibri"/>
                <a:sym typeface="Calibri"/>
              </a:defRPr>
            </a:lvl2pPr>
            <a:lvl3pPr marL="1371600" lvl="2" indent="-317500" algn="l" rtl="0">
              <a:lnSpc>
                <a:spcPct val="115000"/>
              </a:lnSpc>
              <a:spcBef>
                <a:spcPts val="1600"/>
              </a:spcBef>
              <a:spcAft>
                <a:spcPts val="0"/>
              </a:spcAft>
              <a:buClr>
                <a:schemeClr val="dk1"/>
              </a:buClr>
              <a:buSzPts val="1400"/>
              <a:buFont typeface="Calibri"/>
              <a:buChar char="●"/>
              <a:defRPr sz="2400">
                <a:solidFill>
                  <a:schemeClr val="dk1"/>
                </a:solidFill>
                <a:latin typeface="Calibri"/>
                <a:ea typeface="Calibri"/>
                <a:cs typeface="Calibri"/>
                <a:sym typeface="Calibri"/>
              </a:defRPr>
            </a:lvl3pPr>
            <a:lvl4pPr marL="1828800" lvl="3" indent="-317500" algn="l" rtl="0">
              <a:lnSpc>
                <a:spcPct val="115000"/>
              </a:lnSpc>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4pPr>
            <a:lvl5pPr marL="2286000" lvl="4" indent="-317500" algn="l" rtl="0">
              <a:lnSpc>
                <a:spcPct val="115000"/>
              </a:lnSpc>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5pPr>
            <a:lvl6pPr marL="2743200" lvl="5" indent="-317500" algn="l" rtl="0">
              <a:lnSpc>
                <a:spcPct val="115000"/>
              </a:lnSpc>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6pPr>
            <a:lvl7pPr marL="3200400" lvl="6" indent="-317500" algn="l" rtl="0">
              <a:lnSpc>
                <a:spcPct val="115000"/>
              </a:lnSpc>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7pPr>
            <a:lvl8pPr marL="3657600" lvl="7" indent="-317500" algn="l" rtl="0">
              <a:lnSpc>
                <a:spcPct val="115000"/>
              </a:lnSpc>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8pPr>
            <a:lvl9pPr marL="4114800" lvl="8" indent="-317500" algn="l" rtl="0">
              <a:lnSpc>
                <a:spcPct val="115000"/>
              </a:lnSpc>
              <a:spcBef>
                <a:spcPts val="1600"/>
              </a:spcBef>
              <a:spcAft>
                <a:spcPts val="1600"/>
              </a:spcAft>
              <a:buClr>
                <a:schemeClr val="dk1"/>
              </a:buClr>
              <a:buSzPts val="1400"/>
              <a:buFont typeface="Calibri"/>
              <a:buChar char="●"/>
              <a:defRPr sz="2000">
                <a:solidFill>
                  <a:schemeClr val="dk1"/>
                </a:solidFill>
                <a:latin typeface="Calibri"/>
                <a:ea typeface="Calibri"/>
                <a:cs typeface="Calibri"/>
                <a:sym typeface="Calibri"/>
              </a:defRPr>
            </a:lvl9pPr>
          </a:lstStyle>
          <a:p>
            <a:endParaRPr/>
          </a:p>
        </p:txBody>
      </p:sp>
      <p:sp>
        <p:nvSpPr>
          <p:cNvPr id="119" name="Google Shape;119;p2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200" b="0"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Char char="●"/>
              <a:defRPr sz="1200" b="0"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5"/>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SzPts val="1300"/>
              <a:buNone/>
              <a:defRPr sz="13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2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9" name="Google Shape;129;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0" name="Google Shape;13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p2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sp>
        <p:nvSpPr>
          <p:cNvPr id="135" name="Google Shape;13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6" name="Google Shape;13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37" name="Google Shape;13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41" name="Google Shape;141;p3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42" name="Google Shape;14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5" name="Google Shape;14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4"/>
        <p:cNvGrpSpPr/>
        <p:nvPr/>
      </p:nvGrpSpPr>
      <p:grpSpPr>
        <a:xfrm>
          <a:off x="0" y="0"/>
          <a:ext cx="0" cy="0"/>
          <a:chOff x="0" y="0"/>
          <a:chExt cx="0" cy="0"/>
        </a:xfrm>
      </p:grpSpPr>
      <p:cxnSp>
        <p:nvCxnSpPr>
          <p:cNvPr id="15" name="Google Shape;15;p4"/>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4"/>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 name="Google Shape;17;p4"/>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6"/>
        <p:cNvGrpSpPr/>
        <p:nvPr/>
      </p:nvGrpSpPr>
      <p:grpSpPr>
        <a:xfrm>
          <a:off x="0" y="0"/>
          <a:ext cx="0" cy="0"/>
          <a:chOff x="0" y="0"/>
          <a:chExt cx="0" cy="0"/>
        </a:xfrm>
      </p:grpSpPr>
      <p:sp>
        <p:nvSpPr>
          <p:cNvPr id="147" name="Google Shape;147;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8" name="Google Shape;148;p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49" name="Google Shape;14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52" name="Google Shape;152;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3"/>
        <p:cNvGrpSpPr/>
        <p:nvPr/>
      </p:nvGrpSpPr>
      <p:grpSpPr>
        <a:xfrm>
          <a:off x="0" y="0"/>
          <a:ext cx="0" cy="0"/>
          <a:chOff x="0" y="0"/>
          <a:chExt cx="0" cy="0"/>
        </a:xfrm>
      </p:grpSpPr>
      <p:sp>
        <p:nvSpPr>
          <p:cNvPr id="154" name="Google Shape;154;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6" name="Google Shape;156;p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7" name="Google Shape;157;p3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58" name="Google Shape;15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p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61" name="Google Shape;161;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sp>
        <p:nvSpPr>
          <p:cNvPr id="163" name="Google Shape;163;p3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4" name="Google Shape;164;p3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65" name="Google Shape;16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Open Sans"/>
              <a:buNone/>
              <a:defRPr>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174" name="Google Shape;17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77"/>
        <p:cNvGrpSpPr/>
        <p:nvPr/>
      </p:nvGrpSpPr>
      <p:grpSpPr>
        <a:xfrm>
          <a:off x="0" y="0"/>
          <a:ext cx="0" cy="0"/>
          <a:chOff x="0" y="0"/>
          <a:chExt cx="0" cy="0"/>
        </a:xfrm>
      </p:grpSpPr>
      <p:cxnSp>
        <p:nvCxnSpPr>
          <p:cNvPr id="178" name="Google Shape;178;p4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79" name="Google Shape;179;p4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0" name="Google Shape;180;p4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81" name="Google Shape;18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82"/>
        <p:cNvGrpSpPr/>
        <p:nvPr/>
      </p:nvGrpSpPr>
      <p:grpSpPr>
        <a:xfrm>
          <a:off x="0" y="0"/>
          <a:ext cx="0" cy="0"/>
          <a:chOff x="0" y="0"/>
          <a:chExt cx="0" cy="0"/>
        </a:xfrm>
      </p:grpSpPr>
      <p:sp>
        <p:nvSpPr>
          <p:cNvPr id="183" name="Google Shape;183;p4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a:endParaRPr/>
          </a:p>
        </p:txBody>
      </p:sp>
      <p:sp>
        <p:nvSpPr>
          <p:cNvPr id="184" name="Google Shape;18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a:endParaRPr/>
          </a:p>
        </p:txBody>
      </p:sp>
      <p:sp>
        <p:nvSpPr>
          <p:cNvPr id="21" name="Google Shape;2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5"/>
        <p:cNvGrpSpPr/>
        <p:nvPr/>
      </p:nvGrpSpPr>
      <p:grpSpPr>
        <a:xfrm>
          <a:off x="0" y="0"/>
          <a:ext cx="0" cy="0"/>
          <a:chOff x="0" y="0"/>
          <a:chExt cx="0" cy="0"/>
        </a:xfrm>
      </p:grpSpPr>
      <p:sp>
        <p:nvSpPr>
          <p:cNvPr id="186" name="Google Shape;18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Open Sans"/>
              <a:buNone/>
              <a:defRPr>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187" name="Google Shape;187;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Open Sans"/>
              <a:buChar char="●"/>
              <a:defRPr>
                <a:latin typeface="Open Sans"/>
                <a:ea typeface="Open Sans"/>
                <a:cs typeface="Open Sans"/>
                <a:sym typeface="Open Sans"/>
              </a:defRPr>
            </a:lvl1pPr>
            <a:lvl2pPr marL="914400" lvl="1" indent="-317500" rtl="0">
              <a:spcBef>
                <a:spcPts val="1600"/>
              </a:spcBef>
              <a:spcAft>
                <a:spcPts val="0"/>
              </a:spcAft>
              <a:buSzPts val="1400"/>
              <a:buFont typeface="Open Sans"/>
              <a:buChar char="○"/>
              <a:defRPr>
                <a:latin typeface="Open Sans"/>
                <a:ea typeface="Open Sans"/>
                <a:cs typeface="Open Sans"/>
                <a:sym typeface="Open Sans"/>
              </a:defRPr>
            </a:lvl2pPr>
            <a:lvl3pPr marL="1371600" lvl="2" indent="-317500" rtl="0">
              <a:spcBef>
                <a:spcPts val="1600"/>
              </a:spcBef>
              <a:spcAft>
                <a:spcPts val="0"/>
              </a:spcAft>
              <a:buSzPts val="1400"/>
              <a:buFont typeface="Open Sans"/>
              <a:buChar char="■"/>
              <a:defRPr>
                <a:latin typeface="Open Sans"/>
                <a:ea typeface="Open Sans"/>
                <a:cs typeface="Open Sans"/>
                <a:sym typeface="Open Sans"/>
              </a:defRPr>
            </a:lvl3pPr>
            <a:lvl4pPr marL="1828800" lvl="3" indent="-317500" rtl="0">
              <a:spcBef>
                <a:spcPts val="1600"/>
              </a:spcBef>
              <a:spcAft>
                <a:spcPts val="0"/>
              </a:spcAft>
              <a:buSzPts val="1400"/>
              <a:buFont typeface="Open Sans"/>
              <a:buChar char="●"/>
              <a:defRPr>
                <a:latin typeface="Open Sans"/>
                <a:ea typeface="Open Sans"/>
                <a:cs typeface="Open Sans"/>
                <a:sym typeface="Open Sans"/>
              </a:defRPr>
            </a:lvl4pPr>
            <a:lvl5pPr marL="2286000" lvl="4" indent="-317500" rtl="0">
              <a:spcBef>
                <a:spcPts val="1600"/>
              </a:spcBef>
              <a:spcAft>
                <a:spcPts val="0"/>
              </a:spcAft>
              <a:buSzPts val="1400"/>
              <a:buFont typeface="Open Sans"/>
              <a:buChar char="○"/>
              <a:defRPr>
                <a:latin typeface="Open Sans"/>
                <a:ea typeface="Open Sans"/>
                <a:cs typeface="Open Sans"/>
                <a:sym typeface="Open Sans"/>
              </a:defRPr>
            </a:lvl5pPr>
            <a:lvl6pPr marL="2743200" lvl="5" indent="-317500" rtl="0">
              <a:spcBef>
                <a:spcPts val="1600"/>
              </a:spcBef>
              <a:spcAft>
                <a:spcPts val="0"/>
              </a:spcAft>
              <a:buSzPts val="1400"/>
              <a:buFont typeface="Open Sans"/>
              <a:buChar char="■"/>
              <a:defRPr>
                <a:latin typeface="Open Sans"/>
                <a:ea typeface="Open Sans"/>
                <a:cs typeface="Open Sans"/>
                <a:sym typeface="Open Sans"/>
              </a:defRPr>
            </a:lvl6pPr>
            <a:lvl7pPr marL="3200400" lvl="6" indent="-317500" rtl="0">
              <a:spcBef>
                <a:spcPts val="1600"/>
              </a:spcBef>
              <a:spcAft>
                <a:spcPts val="0"/>
              </a:spcAft>
              <a:buSzPts val="1400"/>
              <a:buFont typeface="Open Sans"/>
              <a:buChar char="●"/>
              <a:defRPr>
                <a:latin typeface="Open Sans"/>
                <a:ea typeface="Open Sans"/>
                <a:cs typeface="Open Sans"/>
                <a:sym typeface="Open Sans"/>
              </a:defRPr>
            </a:lvl7pPr>
            <a:lvl8pPr marL="3657600" lvl="7" indent="-317500" rtl="0">
              <a:spcBef>
                <a:spcPts val="1600"/>
              </a:spcBef>
              <a:spcAft>
                <a:spcPts val="0"/>
              </a:spcAft>
              <a:buSzPts val="1400"/>
              <a:buFont typeface="Open Sans"/>
              <a:buChar char="○"/>
              <a:defRPr>
                <a:latin typeface="Open Sans"/>
                <a:ea typeface="Open Sans"/>
                <a:cs typeface="Open Sans"/>
                <a:sym typeface="Open Sans"/>
              </a:defRPr>
            </a:lvl8pPr>
            <a:lvl9pPr marL="4114800" lvl="8" indent="-317500" rtl="0">
              <a:spcBef>
                <a:spcPts val="1600"/>
              </a:spcBef>
              <a:spcAft>
                <a:spcPts val="1600"/>
              </a:spcAft>
              <a:buSzPts val="1400"/>
              <a:buFont typeface="Open Sans"/>
              <a:buChar char="■"/>
              <a:defRPr>
                <a:latin typeface="Open Sans"/>
                <a:ea typeface="Open Sans"/>
                <a:cs typeface="Open Sans"/>
                <a:sym typeface="Open Sans"/>
              </a:defRPr>
            </a:lvl9pPr>
          </a:lstStyle>
          <a:p>
            <a:endParaRPr/>
          </a:p>
        </p:txBody>
      </p:sp>
      <p:sp>
        <p:nvSpPr>
          <p:cNvPr id="188" name="Google Shape;18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4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2" name="Google Shape;192;p4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3" name="Google Shape;19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4"/>
        <p:cNvGrpSpPr/>
        <p:nvPr/>
      </p:nvGrpSpPr>
      <p:grpSpPr>
        <a:xfrm>
          <a:off x="0" y="0"/>
          <a:ext cx="0" cy="0"/>
          <a:chOff x="0" y="0"/>
          <a:chExt cx="0" cy="0"/>
        </a:xfrm>
      </p:grpSpPr>
      <p:sp>
        <p:nvSpPr>
          <p:cNvPr id="195" name="Google Shape;195;p4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6" name="Google Shape;196;p4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7" name="Google Shape;19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98"/>
        <p:cNvGrpSpPr/>
        <p:nvPr/>
      </p:nvGrpSpPr>
      <p:grpSpPr>
        <a:xfrm>
          <a:off x="0" y="0"/>
          <a:ext cx="0" cy="0"/>
          <a:chOff x="0" y="0"/>
          <a:chExt cx="0" cy="0"/>
        </a:xfrm>
      </p:grpSpPr>
      <p:sp>
        <p:nvSpPr>
          <p:cNvPr id="199" name="Google Shape;199;p47"/>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0" name="Google Shape;20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1"/>
        <p:cNvGrpSpPr/>
        <p:nvPr/>
      </p:nvGrpSpPr>
      <p:grpSpPr>
        <a:xfrm>
          <a:off x="0" y="0"/>
          <a:ext cx="0" cy="0"/>
          <a:chOff x="0" y="0"/>
          <a:chExt cx="0" cy="0"/>
        </a:xfrm>
      </p:grpSpPr>
      <p:sp>
        <p:nvSpPr>
          <p:cNvPr id="202" name="Google Shape;202;p48"/>
          <p:cNvSpPr/>
          <p:nvPr/>
        </p:nvSpPr>
        <p:spPr>
          <a:xfrm>
            <a:off x="4572000" y="75"/>
            <a:ext cx="4572000" cy="5143500"/>
          </a:xfrm>
          <a:prstGeom prst="rect">
            <a:avLst/>
          </a:prstGeom>
          <a:solidFill>
            <a:srgbClr val="33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8"/>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4" name="Google Shape;204;p48"/>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5" name="Google Shape;205;p48"/>
          <p:cNvSpPr txBox="1">
            <a:spLocks noGrp="1"/>
          </p:cNvSpPr>
          <p:nvPr>
            <p:ph type="body" idx="2"/>
          </p:nvPr>
        </p:nvSpPr>
        <p:spPr>
          <a:xfrm>
            <a:off x="4939500" y="724200"/>
            <a:ext cx="3837000" cy="36612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06" name="Google Shape;20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7"/>
        <p:cNvGrpSpPr/>
        <p:nvPr/>
      </p:nvGrpSpPr>
      <p:grpSpPr>
        <a:xfrm>
          <a:off x="0" y="0"/>
          <a:ext cx="0" cy="0"/>
          <a:chOff x="0" y="0"/>
          <a:chExt cx="0" cy="0"/>
        </a:xfrm>
      </p:grpSpPr>
      <p:sp>
        <p:nvSpPr>
          <p:cNvPr id="208" name="Google Shape;208;p49"/>
          <p:cNvSpPr/>
          <p:nvPr/>
        </p:nvSpPr>
        <p:spPr>
          <a:xfrm>
            <a:off x="4865925" y="75"/>
            <a:ext cx="4278000" cy="5143500"/>
          </a:xfrm>
          <a:prstGeom prst="rect">
            <a:avLst/>
          </a:prstGeom>
          <a:solidFill>
            <a:srgbClr val="33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49"/>
          <p:cNvGrpSpPr/>
          <p:nvPr/>
        </p:nvGrpSpPr>
        <p:grpSpPr>
          <a:xfrm>
            <a:off x="4443999" y="760667"/>
            <a:ext cx="1117280" cy="820523"/>
            <a:chOff x="4646800" y="530025"/>
            <a:chExt cx="1242250" cy="912300"/>
          </a:xfrm>
        </p:grpSpPr>
        <p:sp>
          <p:nvSpPr>
            <p:cNvPr id="210" name="Google Shape;210;p49"/>
            <p:cNvSpPr/>
            <p:nvPr/>
          </p:nvSpPr>
          <p:spPr>
            <a:xfrm rot="5400000">
              <a:off x="5529950" y="89377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9"/>
            <p:cNvSpPr/>
            <p:nvPr/>
          </p:nvSpPr>
          <p:spPr>
            <a:xfrm>
              <a:off x="4646800" y="53002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49"/>
          <p:cNvGrpSpPr/>
          <p:nvPr/>
        </p:nvGrpSpPr>
        <p:grpSpPr>
          <a:xfrm>
            <a:off x="4443999" y="3585679"/>
            <a:ext cx="1117280" cy="820523"/>
            <a:chOff x="4646800" y="2465525"/>
            <a:chExt cx="1242250" cy="912300"/>
          </a:xfrm>
        </p:grpSpPr>
        <p:sp>
          <p:nvSpPr>
            <p:cNvPr id="213" name="Google Shape;213;p49"/>
            <p:cNvSpPr/>
            <p:nvPr/>
          </p:nvSpPr>
          <p:spPr>
            <a:xfrm>
              <a:off x="4646800" y="246552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9"/>
            <p:cNvSpPr/>
            <p:nvPr/>
          </p:nvSpPr>
          <p:spPr>
            <a:xfrm rot="5400000">
              <a:off x="5529950" y="282927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49"/>
          <p:cNvGrpSpPr/>
          <p:nvPr/>
        </p:nvGrpSpPr>
        <p:grpSpPr>
          <a:xfrm>
            <a:off x="4443999" y="2173173"/>
            <a:ext cx="1117280" cy="820523"/>
            <a:chOff x="4646800" y="1442275"/>
            <a:chExt cx="1242250" cy="912300"/>
          </a:xfrm>
        </p:grpSpPr>
        <p:sp>
          <p:nvSpPr>
            <p:cNvPr id="216" name="Google Shape;216;p49"/>
            <p:cNvSpPr/>
            <p:nvPr/>
          </p:nvSpPr>
          <p:spPr>
            <a:xfrm>
              <a:off x="4646800" y="144227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9"/>
            <p:cNvSpPr/>
            <p:nvPr/>
          </p:nvSpPr>
          <p:spPr>
            <a:xfrm rot="5400000">
              <a:off x="5529950" y="180602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49"/>
          <p:cNvSpPr txBox="1">
            <a:spLocks noGrp="1"/>
          </p:cNvSpPr>
          <p:nvPr>
            <p:ph type="title"/>
          </p:nvPr>
        </p:nvSpPr>
        <p:spPr>
          <a:xfrm>
            <a:off x="673050" y="881800"/>
            <a:ext cx="3394800" cy="3014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3600" b="1">
                <a:solidFill>
                  <a:srgbClr val="E87722"/>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9" name="Google Shape;219;p49"/>
          <p:cNvSpPr txBox="1">
            <a:spLocks noGrp="1"/>
          </p:cNvSpPr>
          <p:nvPr>
            <p:ph type="subTitle" idx="1"/>
          </p:nvPr>
        </p:nvSpPr>
        <p:spPr>
          <a:xfrm>
            <a:off x="5672925" y="760675"/>
            <a:ext cx="2951700" cy="820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solidFill>
                  <a:schemeClr val="lt1"/>
                </a:solidFill>
                <a:latin typeface="Open Sans SemiBold"/>
                <a:ea typeface="Open Sans SemiBold"/>
                <a:cs typeface="Open Sans SemiBold"/>
                <a:sym typeface="Open Sans SemiBold"/>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20" name="Google Shape;220;p49"/>
          <p:cNvSpPr txBox="1">
            <a:spLocks noGrp="1"/>
          </p:cNvSpPr>
          <p:nvPr>
            <p:ph type="subTitle" idx="2"/>
          </p:nvPr>
        </p:nvSpPr>
        <p:spPr>
          <a:xfrm>
            <a:off x="5672925" y="2161575"/>
            <a:ext cx="2951700" cy="820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solidFill>
                  <a:schemeClr val="lt1"/>
                </a:solidFill>
                <a:latin typeface="Open Sans SemiBold"/>
                <a:ea typeface="Open Sans SemiBold"/>
                <a:cs typeface="Open Sans SemiBold"/>
                <a:sym typeface="Open Sans SemiBold"/>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21" name="Google Shape;221;p49"/>
          <p:cNvSpPr txBox="1">
            <a:spLocks noGrp="1"/>
          </p:cNvSpPr>
          <p:nvPr>
            <p:ph type="subTitle" idx="3"/>
          </p:nvPr>
        </p:nvSpPr>
        <p:spPr>
          <a:xfrm>
            <a:off x="5672925" y="3562475"/>
            <a:ext cx="2951700" cy="820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solidFill>
                  <a:schemeClr val="lt1"/>
                </a:solidFill>
                <a:latin typeface="Open Sans SemiBold"/>
                <a:ea typeface="Open Sans SemiBold"/>
                <a:cs typeface="Open Sans SemiBold"/>
                <a:sym typeface="Open Sans SemiBold"/>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2"/>
        <p:cNvGrpSpPr/>
        <p:nvPr/>
      </p:nvGrpSpPr>
      <p:grpSpPr>
        <a:xfrm>
          <a:off x="0" y="0"/>
          <a:ext cx="0" cy="0"/>
          <a:chOff x="0" y="0"/>
          <a:chExt cx="0" cy="0"/>
        </a:xfrm>
      </p:grpSpPr>
      <p:sp>
        <p:nvSpPr>
          <p:cNvPr id="223" name="Google Shape;223;p5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0"/>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225" name="Google Shape;225;p50"/>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6" name="Google Shape;22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27"/>
        <p:cNvGrpSpPr/>
        <p:nvPr/>
      </p:nvGrpSpPr>
      <p:grpSpPr>
        <a:xfrm>
          <a:off x="0" y="0"/>
          <a:ext cx="0" cy="0"/>
          <a:chOff x="0" y="0"/>
          <a:chExt cx="0" cy="0"/>
        </a:xfrm>
      </p:grpSpPr>
      <p:pic>
        <p:nvPicPr>
          <p:cNvPr id="228" name="Google Shape;228;p51" descr="logographic.png"/>
          <p:cNvPicPr preferRelativeResize="0"/>
          <p:nvPr/>
        </p:nvPicPr>
        <p:blipFill rotWithShape="1">
          <a:blip r:embed="rId2">
            <a:alphaModFix amt="6000"/>
          </a:blip>
          <a:srcRect l="-1499" r="56059"/>
          <a:stretch/>
        </p:blipFill>
        <p:spPr>
          <a:xfrm>
            <a:off x="-292882" y="-1"/>
            <a:ext cx="3657600" cy="5287800"/>
          </a:xfrm>
          <a:prstGeom prst="rect">
            <a:avLst/>
          </a:prstGeom>
          <a:noFill/>
          <a:ln>
            <a:noFill/>
          </a:ln>
        </p:spPr>
      </p:pic>
      <p:pic>
        <p:nvPicPr>
          <p:cNvPr id="229" name="Google Shape;229;p51" descr="logographic.png"/>
          <p:cNvPicPr preferRelativeResize="0"/>
          <p:nvPr/>
        </p:nvPicPr>
        <p:blipFill rotWithShape="1">
          <a:blip r:embed="rId2">
            <a:alphaModFix amt="6000"/>
          </a:blip>
          <a:srcRect l="54559"/>
          <a:stretch/>
        </p:blipFill>
        <p:spPr>
          <a:xfrm>
            <a:off x="5919657" y="-1"/>
            <a:ext cx="3657600" cy="5287800"/>
          </a:xfrm>
          <a:prstGeom prst="rect">
            <a:avLst/>
          </a:prstGeom>
          <a:noFill/>
          <a:ln>
            <a:noFill/>
          </a:ln>
        </p:spPr>
      </p:pic>
      <p:sp>
        <p:nvSpPr>
          <p:cNvPr id="230" name="Google Shape;230;p51"/>
          <p:cNvSpPr txBox="1">
            <a:spLocks noGrp="1"/>
          </p:cNvSpPr>
          <p:nvPr>
            <p:ph type="body" idx="1"/>
          </p:nvPr>
        </p:nvSpPr>
        <p:spPr>
          <a:xfrm>
            <a:off x="467354" y="1202881"/>
            <a:ext cx="8255100" cy="34245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2000">
                <a:solidFill>
                  <a:schemeClr val="accent3"/>
                </a:solidFill>
              </a:defRPr>
            </a:lvl1pPr>
            <a:lvl2pPr marL="914400" lvl="1" indent="-317500" rtl="0">
              <a:spcBef>
                <a:spcPts val="1600"/>
              </a:spcBef>
              <a:spcAft>
                <a:spcPts val="0"/>
              </a:spcAft>
              <a:buSzPts val="1400"/>
              <a:buChar char="○"/>
              <a:defRPr sz="1800">
                <a:solidFill>
                  <a:schemeClr val="accent3"/>
                </a:solidFill>
                <a:latin typeface="Open Sans"/>
                <a:ea typeface="Open Sans"/>
                <a:cs typeface="Open Sans"/>
                <a:sym typeface="Open Sans"/>
              </a:defRPr>
            </a:lvl2pPr>
            <a:lvl3pPr marL="1371600" lvl="2" indent="-317500" rtl="0">
              <a:spcBef>
                <a:spcPts val="1600"/>
              </a:spcBef>
              <a:spcAft>
                <a:spcPts val="0"/>
              </a:spcAft>
              <a:buSzPts val="1400"/>
              <a:buChar char="■"/>
              <a:defRPr sz="1600">
                <a:solidFill>
                  <a:schemeClr val="accent3"/>
                </a:solidFill>
                <a:latin typeface="Open Sans"/>
                <a:ea typeface="Open Sans"/>
                <a:cs typeface="Open Sans"/>
                <a:sym typeface="Open Sans"/>
              </a:defRPr>
            </a:lvl3pPr>
            <a:lvl4pPr marL="1828800" lvl="3" indent="-317500" rtl="0">
              <a:spcBef>
                <a:spcPts val="1600"/>
              </a:spcBef>
              <a:spcAft>
                <a:spcPts val="0"/>
              </a:spcAft>
              <a:buSzPts val="1400"/>
              <a:buChar char="●"/>
              <a:defRPr sz="1600">
                <a:solidFill>
                  <a:schemeClr val="accent3"/>
                </a:solidFill>
                <a:latin typeface="Open Sans"/>
                <a:ea typeface="Open Sans"/>
                <a:cs typeface="Open Sans"/>
                <a:sym typeface="Open Sans"/>
              </a:defRPr>
            </a:lvl4pPr>
            <a:lvl5pPr marL="2286000" lvl="4" indent="-317500" rtl="0">
              <a:spcBef>
                <a:spcPts val="1600"/>
              </a:spcBef>
              <a:spcAft>
                <a:spcPts val="0"/>
              </a:spcAft>
              <a:buSzPts val="1400"/>
              <a:buChar char="○"/>
              <a:defRPr sz="1600">
                <a:solidFill>
                  <a:schemeClr val="accent3"/>
                </a:solidFill>
                <a:latin typeface="Open Sans"/>
                <a:ea typeface="Open Sans"/>
                <a:cs typeface="Open Sans"/>
                <a:sym typeface="Open Sans"/>
              </a:defRPr>
            </a:lvl5pPr>
            <a:lvl6pPr marL="2743200" lvl="5" indent="-317500" rtl="0">
              <a:spcBef>
                <a:spcPts val="1600"/>
              </a:spcBef>
              <a:spcAft>
                <a:spcPts val="0"/>
              </a:spcAft>
              <a:buSzPts val="1400"/>
              <a:buChar char="■"/>
              <a:defRPr sz="1800">
                <a:solidFill>
                  <a:schemeClr val="dk1"/>
                </a:solidFill>
              </a:defRPr>
            </a:lvl6pPr>
            <a:lvl7pPr marL="3200400" lvl="6" indent="-317500" rtl="0">
              <a:spcBef>
                <a:spcPts val="1600"/>
              </a:spcBef>
              <a:spcAft>
                <a:spcPts val="0"/>
              </a:spcAft>
              <a:buSzPts val="1400"/>
              <a:buChar char="●"/>
              <a:defRPr sz="1800">
                <a:solidFill>
                  <a:schemeClr val="dk1"/>
                </a:solidFill>
              </a:defRPr>
            </a:lvl7pPr>
            <a:lvl8pPr marL="3657600" lvl="7" indent="-317500" rtl="0">
              <a:spcBef>
                <a:spcPts val="1600"/>
              </a:spcBef>
              <a:spcAft>
                <a:spcPts val="0"/>
              </a:spcAft>
              <a:buSzPts val="1400"/>
              <a:buChar char="○"/>
              <a:defRPr sz="1800">
                <a:solidFill>
                  <a:schemeClr val="dk1"/>
                </a:solidFill>
              </a:defRPr>
            </a:lvl8pPr>
            <a:lvl9pPr marL="4114800" lvl="8" indent="-317500" rtl="0">
              <a:spcBef>
                <a:spcPts val="1600"/>
              </a:spcBef>
              <a:spcAft>
                <a:spcPts val="1600"/>
              </a:spcAft>
              <a:buSzPts val="1400"/>
              <a:buChar char="■"/>
              <a:defRPr sz="1800">
                <a:solidFill>
                  <a:schemeClr val="dk1"/>
                </a:solidFill>
              </a:defRPr>
            </a:lvl9pPr>
          </a:lstStyle>
          <a:p>
            <a:endParaRPr/>
          </a:p>
        </p:txBody>
      </p:sp>
      <p:cxnSp>
        <p:nvCxnSpPr>
          <p:cNvPr id="231" name="Google Shape;231;p51"/>
          <p:cNvCxnSpPr/>
          <p:nvPr/>
        </p:nvCxnSpPr>
        <p:spPr>
          <a:xfrm>
            <a:off x="457206" y="4734723"/>
            <a:ext cx="8275200" cy="0"/>
          </a:xfrm>
          <a:prstGeom prst="straightConnector1">
            <a:avLst/>
          </a:prstGeom>
          <a:noFill/>
          <a:ln w="9525" cap="flat" cmpd="sng">
            <a:solidFill>
              <a:schemeClr val="accent4"/>
            </a:solidFill>
            <a:prstDash val="solid"/>
            <a:round/>
            <a:headEnd type="none" w="sm" len="sm"/>
            <a:tailEnd type="none" w="sm" len="sm"/>
          </a:ln>
        </p:spPr>
      </p:cxnSp>
      <p:sp>
        <p:nvSpPr>
          <p:cNvPr id="232" name="Google Shape;232;p51"/>
          <p:cNvSpPr txBox="1">
            <a:spLocks noGrp="1"/>
          </p:cNvSpPr>
          <p:nvPr>
            <p:ph type="sldNum" idx="12"/>
          </p:nvPr>
        </p:nvSpPr>
        <p:spPr>
          <a:xfrm>
            <a:off x="6553200" y="4818212"/>
            <a:ext cx="2133600" cy="1794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1pPr>
            <a:lvl2pPr marL="0" marR="0" lvl="1"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2pPr>
            <a:lvl3pPr marL="0" marR="0" lvl="2"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3pPr>
            <a:lvl4pPr marL="0" marR="0" lvl="3"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4pPr>
            <a:lvl5pPr marL="0" marR="0" lvl="4"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5pPr>
            <a:lvl6pPr marL="0" marR="0" lvl="5"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6pPr>
            <a:lvl7pPr marL="0" marR="0" lvl="6"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7pPr>
            <a:lvl8pPr marL="0" marR="0" lvl="7"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8pPr>
            <a:lvl9pPr marL="0" marR="0" lvl="8" indent="0" algn="r" rtl="0">
              <a:lnSpc>
                <a:spcPct val="100000"/>
              </a:lnSpc>
              <a:spcBef>
                <a:spcPts val="0"/>
              </a:spcBef>
              <a:spcAft>
                <a:spcPts val="0"/>
              </a:spcAft>
              <a:buClr>
                <a:schemeClr val="accent4"/>
              </a:buClr>
              <a:buFont typeface="Open Sans"/>
              <a:buNone/>
              <a:defRPr sz="800" b="0" i="0" u="none" strike="noStrike" cap="none">
                <a:solidFill>
                  <a:schemeClr val="accent4"/>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cxnSp>
        <p:nvCxnSpPr>
          <p:cNvPr id="233" name="Google Shape;233;p51"/>
          <p:cNvCxnSpPr/>
          <p:nvPr/>
        </p:nvCxnSpPr>
        <p:spPr>
          <a:xfrm>
            <a:off x="8500924" y="4830880"/>
            <a:ext cx="0" cy="153900"/>
          </a:xfrm>
          <a:prstGeom prst="straightConnector1">
            <a:avLst/>
          </a:prstGeom>
          <a:noFill/>
          <a:ln w="9525" cap="flat" cmpd="sng">
            <a:solidFill>
              <a:schemeClr val="accent1"/>
            </a:solidFill>
            <a:prstDash val="solid"/>
            <a:round/>
            <a:headEnd type="none" w="sm" len="sm"/>
            <a:tailEnd type="none" w="sm" len="sm"/>
          </a:ln>
        </p:spPr>
      </p:cxnSp>
      <p:pic>
        <p:nvPicPr>
          <p:cNvPr id="234" name="Google Shape;234;p51"/>
          <p:cNvPicPr preferRelativeResize="0"/>
          <p:nvPr/>
        </p:nvPicPr>
        <p:blipFill rotWithShape="1">
          <a:blip r:embed="rId3">
            <a:alphaModFix/>
          </a:blip>
          <a:srcRect/>
          <a:stretch/>
        </p:blipFill>
        <p:spPr>
          <a:xfrm>
            <a:off x="457200" y="4832462"/>
            <a:ext cx="942600" cy="150900"/>
          </a:xfrm>
          <a:prstGeom prst="rect">
            <a:avLst/>
          </a:prstGeom>
          <a:noFill/>
          <a:ln>
            <a:noFill/>
          </a:ln>
        </p:spPr>
      </p:pic>
      <p:sp>
        <p:nvSpPr>
          <p:cNvPr id="235" name="Google Shape;235;p51"/>
          <p:cNvSpPr txBox="1">
            <a:spLocks noGrp="1"/>
          </p:cNvSpPr>
          <p:nvPr>
            <p:ph type="title"/>
          </p:nvPr>
        </p:nvSpPr>
        <p:spPr>
          <a:xfrm>
            <a:off x="467354" y="312805"/>
            <a:ext cx="8255100" cy="617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b="1">
                <a:solidFill>
                  <a:schemeClr val="accent1"/>
                </a:solidFill>
              </a:defRPr>
            </a:lvl1pPr>
            <a:lvl2pPr lvl="1" rtl="0">
              <a:spcBef>
                <a:spcPts val="0"/>
              </a:spcBef>
              <a:spcAft>
                <a:spcPts val="0"/>
              </a:spcAft>
              <a:buSzPts val="2800"/>
              <a:buNone/>
              <a:defRPr sz="3600" b="1">
                <a:solidFill>
                  <a:schemeClr val="dk1"/>
                </a:solidFill>
              </a:defRPr>
            </a:lvl2pPr>
            <a:lvl3pPr lvl="2" rtl="0">
              <a:spcBef>
                <a:spcPts val="0"/>
              </a:spcBef>
              <a:spcAft>
                <a:spcPts val="0"/>
              </a:spcAft>
              <a:buSzPts val="2800"/>
              <a:buNone/>
              <a:defRPr sz="3600" b="1">
                <a:solidFill>
                  <a:schemeClr val="dk1"/>
                </a:solidFill>
              </a:defRPr>
            </a:lvl3pPr>
            <a:lvl4pPr lvl="3" rtl="0">
              <a:spcBef>
                <a:spcPts val="0"/>
              </a:spcBef>
              <a:spcAft>
                <a:spcPts val="0"/>
              </a:spcAft>
              <a:buSzPts val="2800"/>
              <a:buNone/>
              <a:defRPr sz="3600" b="1">
                <a:solidFill>
                  <a:schemeClr val="dk1"/>
                </a:solidFill>
              </a:defRPr>
            </a:lvl4pPr>
            <a:lvl5pPr lvl="4" rtl="0">
              <a:spcBef>
                <a:spcPts val="0"/>
              </a:spcBef>
              <a:spcAft>
                <a:spcPts val="0"/>
              </a:spcAft>
              <a:buSzPts val="2800"/>
              <a:buNone/>
              <a:defRPr sz="3600" b="1">
                <a:solidFill>
                  <a:schemeClr val="dk1"/>
                </a:solidFill>
              </a:defRPr>
            </a:lvl5pPr>
            <a:lvl6pPr lvl="5" rtl="0">
              <a:spcBef>
                <a:spcPts val="0"/>
              </a:spcBef>
              <a:spcAft>
                <a:spcPts val="0"/>
              </a:spcAft>
              <a:buSzPts val="2800"/>
              <a:buNone/>
              <a:defRPr sz="3600" b="1">
                <a:solidFill>
                  <a:schemeClr val="dk1"/>
                </a:solidFill>
              </a:defRPr>
            </a:lvl6pPr>
            <a:lvl7pPr lvl="6" rtl="0">
              <a:spcBef>
                <a:spcPts val="0"/>
              </a:spcBef>
              <a:spcAft>
                <a:spcPts val="0"/>
              </a:spcAft>
              <a:buSzPts val="2800"/>
              <a:buNone/>
              <a:defRPr sz="3600" b="1">
                <a:solidFill>
                  <a:schemeClr val="dk1"/>
                </a:solidFill>
              </a:defRPr>
            </a:lvl7pPr>
            <a:lvl8pPr lvl="7" rtl="0">
              <a:spcBef>
                <a:spcPts val="0"/>
              </a:spcBef>
              <a:spcAft>
                <a:spcPts val="0"/>
              </a:spcAft>
              <a:buSzPts val="2800"/>
              <a:buNone/>
              <a:defRPr sz="3600" b="1">
                <a:solidFill>
                  <a:schemeClr val="dk1"/>
                </a:solidFill>
              </a:defRPr>
            </a:lvl8pPr>
            <a:lvl9pPr lvl="8" rtl="0">
              <a:spcBef>
                <a:spcPts val="0"/>
              </a:spcBef>
              <a:spcAft>
                <a:spcPts val="0"/>
              </a:spcAft>
              <a:buSzPts val="2800"/>
              <a:buNone/>
              <a:defRPr sz="3600" b="1">
                <a:solidFill>
                  <a:schemeClr val="dk1"/>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36"/>
        <p:cNvGrpSpPr/>
        <p:nvPr/>
      </p:nvGrpSpPr>
      <p:grpSpPr>
        <a:xfrm>
          <a:off x="0" y="0"/>
          <a:ext cx="0" cy="0"/>
          <a:chOff x="0" y="0"/>
          <a:chExt cx="0" cy="0"/>
        </a:xfrm>
      </p:grpSpPr>
      <p:sp>
        <p:nvSpPr>
          <p:cNvPr id="237" name="Google Shape;237;p5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8" name="Google Shape;238;p5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lvl="0" indent="-342900" algn="l" rtl="0">
              <a:spcBef>
                <a:spcPts val="640"/>
              </a:spcBef>
              <a:spcAft>
                <a:spcPts val="0"/>
              </a:spcAft>
              <a:buClr>
                <a:schemeClr val="dk1"/>
              </a:buClr>
              <a:buSzPts val="1800"/>
              <a:buFont typeface="Calibri"/>
              <a:buChar char="●"/>
              <a:defRPr sz="3200">
                <a:solidFill>
                  <a:schemeClr val="dk1"/>
                </a:solidFill>
                <a:latin typeface="Calibri"/>
                <a:ea typeface="Calibri"/>
                <a:cs typeface="Calibri"/>
                <a:sym typeface="Calibri"/>
              </a:defRPr>
            </a:lvl1pPr>
            <a:lvl2pPr marL="914400" lvl="1" indent="-317500" algn="l" rtl="0">
              <a:spcBef>
                <a:spcPts val="1600"/>
              </a:spcBef>
              <a:spcAft>
                <a:spcPts val="0"/>
              </a:spcAft>
              <a:buClr>
                <a:schemeClr val="dk1"/>
              </a:buClr>
              <a:buSzPts val="1400"/>
              <a:buFont typeface="Calibri"/>
              <a:buChar char="●"/>
              <a:defRPr sz="2800">
                <a:solidFill>
                  <a:schemeClr val="dk1"/>
                </a:solidFill>
                <a:latin typeface="Calibri"/>
                <a:ea typeface="Calibri"/>
                <a:cs typeface="Calibri"/>
                <a:sym typeface="Calibri"/>
              </a:defRPr>
            </a:lvl2pPr>
            <a:lvl3pPr marL="1371600" lvl="2" indent="-317500" algn="l" rtl="0">
              <a:spcBef>
                <a:spcPts val="1600"/>
              </a:spcBef>
              <a:spcAft>
                <a:spcPts val="0"/>
              </a:spcAft>
              <a:buClr>
                <a:schemeClr val="dk1"/>
              </a:buClr>
              <a:buSzPts val="1400"/>
              <a:buFont typeface="Calibri"/>
              <a:buChar char="●"/>
              <a:defRPr sz="2400">
                <a:solidFill>
                  <a:schemeClr val="dk1"/>
                </a:solidFill>
                <a:latin typeface="Calibri"/>
                <a:ea typeface="Calibri"/>
                <a:cs typeface="Calibri"/>
                <a:sym typeface="Calibri"/>
              </a:defRPr>
            </a:lvl3pPr>
            <a:lvl4pPr marL="1828800" lvl="3"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4pPr>
            <a:lvl5pPr marL="2286000" lvl="4"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5pPr>
            <a:lvl6pPr marL="2743200" lvl="5"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6pPr>
            <a:lvl7pPr marL="3200400" lvl="6"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7pPr>
            <a:lvl8pPr marL="3657600" lvl="7"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8pPr>
            <a:lvl9pPr marL="4114800" lvl="8" indent="-317500" algn="l" rtl="0">
              <a:spcBef>
                <a:spcPts val="1600"/>
              </a:spcBef>
              <a:spcAft>
                <a:spcPts val="1600"/>
              </a:spcAft>
              <a:buClr>
                <a:schemeClr val="dk1"/>
              </a:buClr>
              <a:buSzPts val="1400"/>
              <a:buFont typeface="Calibri"/>
              <a:buChar char="●"/>
              <a:defRPr sz="2000">
                <a:solidFill>
                  <a:schemeClr val="dk1"/>
                </a:solidFill>
                <a:latin typeface="Calibri"/>
                <a:ea typeface="Calibri"/>
                <a:cs typeface="Calibri"/>
                <a:sym typeface="Calibri"/>
              </a:defRPr>
            </a:lvl9pPr>
          </a:lstStyle>
          <a:p>
            <a:endParaRPr/>
          </a:p>
        </p:txBody>
      </p:sp>
      <p:sp>
        <p:nvSpPr>
          <p:cNvPr id="239" name="Google Shape;239;p5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40" name="Google Shape;240;p5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52"/>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None/>
              <a:defRPr sz="13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None/>
              <a:defRPr sz="13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None/>
              <a:defRPr sz="13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None/>
              <a:defRPr sz="13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None/>
              <a:defRPr sz="13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None/>
              <a:defRPr sz="13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None/>
              <a:defRPr sz="13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None/>
              <a:defRPr sz="13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None/>
              <a:defRPr sz="13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2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Open Sans"/>
              <a:buNone/>
              <a:defRPr>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24" name="Google Shape;24;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Open Sans"/>
              <a:buChar char="●"/>
              <a:defRPr>
                <a:latin typeface="Open Sans"/>
                <a:ea typeface="Open Sans"/>
                <a:cs typeface="Open Sans"/>
                <a:sym typeface="Open Sans"/>
              </a:defRPr>
            </a:lvl1pPr>
            <a:lvl2pPr marL="914400" lvl="1" indent="-317500" rtl="0">
              <a:spcBef>
                <a:spcPts val="1600"/>
              </a:spcBef>
              <a:spcAft>
                <a:spcPts val="0"/>
              </a:spcAft>
              <a:buSzPts val="1400"/>
              <a:buFont typeface="Open Sans"/>
              <a:buChar char="○"/>
              <a:defRPr>
                <a:latin typeface="Open Sans"/>
                <a:ea typeface="Open Sans"/>
                <a:cs typeface="Open Sans"/>
                <a:sym typeface="Open Sans"/>
              </a:defRPr>
            </a:lvl2pPr>
            <a:lvl3pPr marL="1371600" lvl="2" indent="-317500" rtl="0">
              <a:spcBef>
                <a:spcPts val="1600"/>
              </a:spcBef>
              <a:spcAft>
                <a:spcPts val="0"/>
              </a:spcAft>
              <a:buSzPts val="1400"/>
              <a:buFont typeface="Open Sans"/>
              <a:buChar char="■"/>
              <a:defRPr>
                <a:latin typeface="Open Sans"/>
                <a:ea typeface="Open Sans"/>
                <a:cs typeface="Open Sans"/>
                <a:sym typeface="Open Sans"/>
              </a:defRPr>
            </a:lvl3pPr>
            <a:lvl4pPr marL="1828800" lvl="3" indent="-317500" rtl="0">
              <a:spcBef>
                <a:spcPts val="1600"/>
              </a:spcBef>
              <a:spcAft>
                <a:spcPts val="0"/>
              </a:spcAft>
              <a:buSzPts val="1400"/>
              <a:buFont typeface="Open Sans"/>
              <a:buChar char="●"/>
              <a:defRPr>
                <a:latin typeface="Open Sans"/>
                <a:ea typeface="Open Sans"/>
                <a:cs typeface="Open Sans"/>
                <a:sym typeface="Open Sans"/>
              </a:defRPr>
            </a:lvl4pPr>
            <a:lvl5pPr marL="2286000" lvl="4" indent="-317500" rtl="0">
              <a:spcBef>
                <a:spcPts val="1600"/>
              </a:spcBef>
              <a:spcAft>
                <a:spcPts val="0"/>
              </a:spcAft>
              <a:buSzPts val="1400"/>
              <a:buFont typeface="Open Sans"/>
              <a:buChar char="○"/>
              <a:defRPr>
                <a:latin typeface="Open Sans"/>
                <a:ea typeface="Open Sans"/>
                <a:cs typeface="Open Sans"/>
                <a:sym typeface="Open Sans"/>
              </a:defRPr>
            </a:lvl5pPr>
            <a:lvl6pPr marL="2743200" lvl="5" indent="-317500" rtl="0">
              <a:spcBef>
                <a:spcPts val="1600"/>
              </a:spcBef>
              <a:spcAft>
                <a:spcPts val="0"/>
              </a:spcAft>
              <a:buSzPts val="1400"/>
              <a:buFont typeface="Open Sans"/>
              <a:buChar char="■"/>
              <a:defRPr>
                <a:latin typeface="Open Sans"/>
                <a:ea typeface="Open Sans"/>
                <a:cs typeface="Open Sans"/>
                <a:sym typeface="Open Sans"/>
              </a:defRPr>
            </a:lvl6pPr>
            <a:lvl7pPr marL="3200400" lvl="6" indent="-317500" rtl="0">
              <a:spcBef>
                <a:spcPts val="1600"/>
              </a:spcBef>
              <a:spcAft>
                <a:spcPts val="0"/>
              </a:spcAft>
              <a:buSzPts val="1400"/>
              <a:buFont typeface="Open Sans"/>
              <a:buChar char="●"/>
              <a:defRPr>
                <a:latin typeface="Open Sans"/>
                <a:ea typeface="Open Sans"/>
                <a:cs typeface="Open Sans"/>
                <a:sym typeface="Open Sans"/>
              </a:defRPr>
            </a:lvl7pPr>
            <a:lvl8pPr marL="3657600" lvl="7" indent="-317500" rtl="0">
              <a:spcBef>
                <a:spcPts val="1600"/>
              </a:spcBef>
              <a:spcAft>
                <a:spcPts val="0"/>
              </a:spcAft>
              <a:buSzPts val="1400"/>
              <a:buFont typeface="Open Sans"/>
              <a:buChar char="○"/>
              <a:defRPr>
                <a:latin typeface="Open Sans"/>
                <a:ea typeface="Open Sans"/>
                <a:cs typeface="Open Sans"/>
                <a:sym typeface="Open Sans"/>
              </a:defRPr>
            </a:lvl8pPr>
            <a:lvl9pPr marL="4114800" lvl="8" indent="-317500" rtl="0">
              <a:spcBef>
                <a:spcPts val="1600"/>
              </a:spcBef>
              <a:spcAft>
                <a:spcPts val="1600"/>
              </a:spcAft>
              <a:buSzPts val="1400"/>
              <a:buFont typeface="Open Sans"/>
              <a:buChar char="■"/>
              <a:defRPr>
                <a:latin typeface="Open Sans"/>
                <a:ea typeface="Open Sans"/>
                <a:cs typeface="Open Sans"/>
                <a:sym typeface="Open Sans"/>
              </a:defRPr>
            </a:lvl9pPr>
          </a:lstStyle>
          <a:p>
            <a:endParaRPr/>
          </a:p>
        </p:txBody>
      </p:sp>
      <p:sp>
        <p:nvSpPr>
          <p:cNvPr id="25" name="Google Shape;2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1">
  <p:cSld name="TITLE_AND_BODY_1_1">
    <p:spTree>
      <p:nvGrpSpPr>
        <p:cNvPr id="1" name="Shape 243"/>
        <p:cNvGrpSpPr/>
        <p:nvPr/>
      </p:nvGrpSpPr>
      <p:grpSpPr>
        <a:xfrm>
          <a:off x="0" y="0"/>
          <a:ext cx="0" cy="0"/>
          <a:chOff x="0" y="0"/>
          <a:chExt cx="0" cy="0"/>
        </a:xfrm>
      </p:grpSpPr>
      <p:pic>
        <p:nvPicPr>
          <p:cNvPr id="244" name="Google Shape;244;p54" descr="AdobeStock_99929222.jpeg"/>
          <p:cNvPicPr preferRelativeResize="0"/>
          <p:nvPr/>
        </p:nvPicPr>
        <p:blipFill rotWithShape="1">
          <a:blip r:embed="rId2">
            <a:alphaModFix/>
          </a:blip>
          <a:srcRect t="11269" b="-3113"/>
          <a:stretch/>
        </p:blipFill>
        <p:spPr>
          <a:xfrm>
            <a:off x="0" y="0"/>
            <a:ext cx="9144006" cy="5143496"/>
          </a:xfrm>
          <a:prstGeom prst="rect">
            <a:avLst/>
          </a:prstGeom>
          <a:noFill/>
          <a:ln>
            <a:noFill/>
          </a:ln>
        </p:spPr>
      </p:pic>
      <p:sp>
        <p:nvSpPr>
          <p:cNvPr id="245" name="Google Shape;245;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54"/>
          <p:cNvSpPr/>
          <p:nvPr/>
        </p:nvSpPr>
        <p:spPr>
          <a:xfrm>
            <a:off x="0" y="3982675"/>
            <a:ext cx="9144000" cy="1160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247" name="Google Shape;247;p54"/>
          <p:cNvCxnSpPr/>
          <p:nvPr/>
        </p:nvCxnSpPr>
        <p:spPr>
          <a:xfrm>
            <a:off x="3177125" y="4231225"/>
            <a:ext cx="0" cy="681600"/>
          </a:xfrm>
          <a:prstGeom prst="straightConnector1">
            <a:avLst/>
          </a:prstGeom>
          <a:noFill/>
          <a:ln w="19050" cap="flat" cmpd="sng">
            <a:solidFill>
              <a:srgbClr val="FFFFFF"/>
            </a:solidFill>
            <a:prstDash val="solid"/>
            <a:round/>
            <a:headEnd type="none" w="med" len="med"/>
            <a:tailEnd type="none" w="med" len="med"/>
          </a:ln>
        </p:spPr>
      </p:cxnSp>
      <p:pic>
        <p:nvPicPr>
          <p:cNvPr id="248" name="Google Shape;248;p54"/>
          <p:cNvPicPr preferRelativeResize="0"/>
          <p:nvPr/>
        </p:nvPicPr>
        <p:blipFill>
          <a:blip r:embed="rId3">
            <a:alphaModFix/>
          </a:blip>
          <a:stretch>
            <a:fillRect/>
          </a:stretch>
        </p:blipFill>
        <p:spPr>
          <a:xfrm>
            <a:off x="256975" y="4265274"/>
            <a:ext cx="2652574" cy="561924"/>
          </a:xfrm>
          <a:prstGeom prst="rect">
            <a:avLst/>
          </a:prstGeom>
          <a:noFill/>
          <a:ln>
            <a:noFill/>
          </a:ln>
        </p:spPr>
      </p:pic>
      <p:sp>
        <p:nvSpPr>
          <p:cNvPr id="249" name="Google Shape;249;p54"/>
          <p:cNvSpPr txBox="1">
            <a:spLocks noGrp="1"/>
          </p:cNvSpPr>
          <p:nvPr>
            <p:ph type="title"/>
          </p:nvPr>
        </p:nvSpPr>
        <p:spPr>
          <a:xfrm>
            <a:off x="3444700" y="4231075"/>
            <a:ext cx="5500500" cy="681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b="1">
                <a:solidFill>
                  <a:schemeClr val="lt1"/>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50"/>
        <p:cNvGrpSpPr/>
        <p:nvPr/>
      </p:nvGrpSpPr>
      <p:grpSpPr>
        <a:xfrm>
          <a:off x="0" y="0"/>
          <a:ext cx="0" cy="0"/>
          <a:chOff x="0" y="0"/>
          <a:chExt cx="0" cy="0"/>
        </a:xfrm>
      </p:grpSpPr>
      <p:sp>
        <p:nvSpPr>
          <p:cNvPr id="251" name="Google Shape;251;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Open Sans"/>
              <a:buNone/>
              <a:defRPr b="1">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a:endParaRPr/>
          </a:p>
        </p:txBody>
      </p:sp>
      <p:pic>
        <p:nvPicPr>
          <p:cNvPr id="252" name="Google Shape;252;p55"/>
          <p:cNvPicPr preferRelativeResize="0"/>
          <p:nvPr/>
        </p:nvPicPr>
        <p:blipFill>
          <a:blip r:embed="rId2">
            <a:alphaModFix/>
          </a:blip>
          <a:stretch>
            <a:fillRect/>
          </a:stretch>
        </p:blipFill>
        <p:spPr>
          <a:xfrm>
            <a:off x="6753750" y="4531025"/>
            <a:ext cx="2207549" cy="4610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
        <p:cNvGrpSpPr/>
        <p:nvPr/>
      </p:nvGrpSpPr>
      <p:grpSpPr>
        <a:xfrm>
          <a:off x="0" y="0"/>
          <a:ext cx="0" cy="0"/>
          <a:chOff x="0" y="0"/>
          <a:chExt cx="0" cy="0"/>
        </a:xfrm>
      </p:grpSpPr>
      <p:sp>
        <p:nvSpPr>
          <p:cNvPr id="27" name="Google Shape;27;p7"/>
          <p:cNvSpPr/>
          <p:nvPr/>
        </p:nvSpPr>
        <p:spPr>
          <a:xfrm>
            <a:off x="4865925" y="75"/>
            <a:ext cx="4278000" cy="5143500"/>
          </a:xfrm>
          <a:prstGeom prst="rect">
            <a:avLst/>
          </a:prstGeom>
          <a:solidFill>
            <a:srgbClr val="33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7"/>
          <p:cNvGrpSpPr/>
          <p:nvPr/>
        </p:nvGrpSpPr>
        <p:grpSpPr>
          <a:xfrm>
            <a:off x="4443999" y="760667"/>
            <a:ext cx="1117280" cy="820523"/>
            <a:chOff x="4646800" y="530025"/>
            <a:chExt cx="1242250" cy="912300"/>
          </a:xfrm>
        </p:grpSpPr>
        <p:sp>
          <p:nvSpPr>
            <p:cNvPr id="29" name="Google Shape;29;p7"/>
            <p:cNvSpPr/>
            <p:nvPr/>
          </p:nvSpPr>
          <p:spPr>
            <a:xfrm rot="5400000">
              <a:off x="5529950" y="89377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7"/>
            <p:cNvSpPr/>
            <p:nvPr/>
          </p:nvSpPr>
          <p:spPr>
            <a:xfrm>
              <a:off x="4646800" y="53002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7"/>
          <p:cNvGrpSpPr/>
          <p:nvPr/>
        </p:nvGrpSpPr>
        <p:grpSpPr>
          <a:xfrm>
            <a:off x="4443999" y="3585679"/>
            <a:ext cx="1117280" cy="820523"/>
            <a:chOff x="4646800" y="2465525"/>
            <a:chExt cx="1242250" cy="912300"/>
          </a:xfrm>
        </p:grpSpPr>
        <p:sp>
          <p:nvSpPr>
            <p:cNvPr id="32" name="Google Shape;32;p7"/>
            <p:cNvSpPr/>
            <p:nvPr/>
          </p:nvSpPr>
          <p:spPr>
            <a:xfrm>
              <a:off x="4646800" y="246552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p:nvPr/>
          </p:nvSpPr>
          <p:spPr>
            <a:xfrm rot="5400000">
              <a:off x="5529950" y="282927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7"/>
          <p:cNvGrpSpPr/>
          <p:nvPr/>
        </p:nvGrpSpPr>
        <p:grpSpPr>
          <a:xfrm>
            <a:off x="4443999" y="2173173"/>
            <a:ext cx="1117280" cy="820523"/>
            <a:chOff x="4646800" y="1442275"/>
            <a:chExt cx="1242250" cy="912300"/>
          </a:xfrm>
        </p:grpSpPr>
        <p:sp>
          <p:nvSpPr>
            <p:cNvPr id="35" name="Google Shape;35;p7"/>
            <p:cNvSpPr/>
            <p:nvPr/>
          </p:nvSpPr>
          <p:spPr>
            <a:xfrm>
              <a:off x="4646800" y="1442275"/>
              <a:ext cx="912300" cy="912300"/>
            </a:xfrm>
            <a:prstGeom prst="ellipse">
              <a:avLst/>
            </a:prstGeom>
            <a:solidFill>
              <a:srgbClr val="E8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7"/>
            <p:cNvSpPr/>
            <p:nvPr/>
          </p:nvSpPr>
          <p:spPr>
            <a:xfrm rot="5400000">
              <a:off x="5529950" y="1806025"/>
              <a:ext cx="533400" cy="184800"/>
            </a:xfrm>
            <a:prstGeom prst="triangle">
              <a:avLst>
                <a:gd name="adj" fmla="val 50000"/>
              </a:avLst>
            </a:prstGeom>
            <a:solidFill>
              <a:srgbClr val="CACC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7"/>
          <p:cNvSpPr txBox="1">
            <a:spLocks noGrp="1"/>
          </p:cNvSpPr>
          <p:nvPr>
            <p:ph type="title"/>
          </p:nvPr>
        </p:nvSpPr>
        <p:spPr>
          <a:xfrm>
            <a:off x="673050" y="881800"/>
            <a:ext cx="3394800" cy="3014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3600" b="1">
                <a:solidFill>
                  <a:srgbClr val="E87722"/>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8" name="Google Shape;38;p7"/>
          <p:cNvSpPr txBox="1">
            <a:spLocks noGrp="1"/>
          </p:cNvSpPr>
          <p:nvPr>
            <p:ph type="subTitle" idx="1"/>
          </p:nvPr>
        </p:nvSpPr>
        <p:spPr>
          <a:xfrm>
            <a:off x="5672925" y="760675"/>
            <a:ext cx="2951700" cy="820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solidFill>
                  <a:schemeClr val="lt1"/>
                </a:solidFill>
                <a:latin typeface="Open Sans SemiBold"/>
                <a:ea typeface="Open Sans SemiBold"/>
                <a:cs typeface="Open Sans SemiBold"/>
                <a:sym typeface="Open Sans SemiBold"/>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39" name="Google Shape;39;p7"/>
          <p:cNvSpPr txBox="1">
            <a:spLocks noGrp="1"/>
          </p:cNvSpPr>
          <p:nvPr>
            <p:ph type="subTitle" idx="2"/>
          </p:nvPr>
        </p:nvSpPr>
        <p:spPr>
          <a:xfrm>
            <a:off x="5672925" y="2161575"/>
            <a:ext cx="2951700" cy="820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solidFill>
                  <a:schemeClr val="lt1"/>
                </a:solidFill>
                <a:latin typeface="Open Sans SemiBold"/>
                <a:ea typeface="Open Sans SemiBold"/>
                <a:cs typeface="Open Sans SemiBold"/>
                <a:sym typeface="Open Sans SemiBold"/>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0" name="Google Shape;40;p7"/>
          <p:cNvSpPr txBox="1">
            <a:spLocks noGrp="1"/>
          </p:cNvSpPr>
          <p:nvPr>
            <p:ph type="subTitle" idx="3"/>
          </p:nvPr>
        </p:nvSpPr>
        <p:spPr>
          <a:xfrm>
            <a:off x="5672925" y="3562475"/>
            <a:ext cx="2951700" cy="820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solidFill>
                  <a:schemeClr val="lt1"/>
                </a:solidFill>
                <a:latin typeface="Open Sans SemiBold"/>
                <a:ea typeface="Open Sans SemiBold"/>
                <a:cs typeface="Open Sans SemiBold"/>
                <a:sym typeface="Open Sans SemiBold"/>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lvl="0" indent="-342900" algn="l" rtl="0">
              <a:spcBef>
                <a:spcPts val="640"/>
              </a:spcBef>
              <a:spcAft>
                <a:spcPts val="0"/>
              </a:spcAft>
              <a:buClr>
                <a:schemeClr val="dk1"/>
              </a:buClr>
              <a:buSzPts val="1800"/>
              <a:buFont typeface="Calibri"/>
              <a:buChar char="●"/>
              <a:defRPr sz="3200">
                <a:solidFill>
                  <a:schemeClr val="dk1"/>
                </a:solidFill>
                <a:latin typeface="Calibri"/>
                <a:ea typeface="Calibri"/>
                <a:cs typeface="Calibri"/>
                <a:sym typeface="Calibri"/>
              </a:defRPr>
            </a:lvl1pPr>
            <a:lvl2pPr marL="914400" lvl="1" indent="-317500" algn="l" rtl="0">
              <a:spcBef>
                <a:spcPts val="1600"/>
              </a:spcBef>
              <a:spcAft>
                <a:spcPts val="0"/>
              </a:spcAft>
              <a:buClr>
                <a:schemeClr val="dk1"/>
              </a:buClr>
              <a:buSzPts val="1400"/>
              <a:buFont typeface="Calibri"/>
              <a:buChar char="●"/>
              <a:defRPr sz="2800">
                <a:solidFill>
                  <a:schemeClr val="dk1"/>
                </a:solidFill>
                <a:latin typeface="Calibri"/>
                <a:ea typeface="Calibri"/>
                <a:cs typeface="Calibri"/>
                <a:sym typeface="Calibri"/>
              </a:defRPr>
            </a:lvl2pPr>
            <a:lvl3pPr marL="1371600" lvl="2" indent="-317500" algn="l" rtl="0">
              <a:spcBef>
                <a:spcPts val="1600"/>
              </a:spcBef>
              <a:spcAft>
                <a:spcPts val="0"/>
              </a:spcAft>
              <a:buClr>
                <a:schemeClr val="dk1"/>
              </a:buClr>
              <a:buSzPts val="1400"/>
              <a:buFont typeface="Calibri"/>
              <a:buChar char="●"/>
              <a:defRPr sz="2400">
                <a:solidFill>
                  <a:schemeClr val="dk1"/>
                </a:solidFill>
                <a:latin typeface="Calibri"/>
                <a:ea typeface="Calibri"/>
                <a:cs typeface="Calibri"/>
                <a:sym typeface="Calibri"/>
              </a:defRPr>
            </a:lvl3pPr>
            <a:lvl4pPr marL="1828800" lvl="3"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4pPr>
            <a:lvl5pPr marL="2286000" lvl="4"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5pPr>
            <a:lvl6pPr marL="2743200" lvl="5"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6pPr>
            <a:lvl7pPr marL="3200400" lvl="6"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7pPr>
            <a:lvl8pPr marL="3657600" lvl="7" indent="-317500" algn="l" rtl="0">
              <a:spcBef>
                <a:spcPts val="1600"/>
              </a:spcBef>
              <a:spcAft>
                <a:spcPts val="0"/>
              </a:spcAft>
              <a:buClr>
                <a:schemeClr val="dk1"/>
              </a:buClr>
              <a:buSzPts val="1400"/>
              <a:buFont typeface="Calibri"/>
              <a:buChar char="●"/>
              <a:defRPr sz="2000">
                <a:solidFill>
                  <a:schemeClr val="dk1"/>
                </a:solidFill>
                <a:latin typeface="Calibri"/>
                <a:ea typeface="Calibri"/>
                <a:cs typeface="Calibri"/>
                <a:sym typeface="Calibri"/>
              </a:defRPr>
            </a:lvl8pPr>
            <a:lvl9pPr marL="4114800" lvl="8" indent="-317500" algn="l" rtl="0">
              <a:spcBef>
                <a:spcPts val="1600"/>
              </a:spcBef>
              <a:spcAft>
                <a:spcPts val="1600"/>
              </a:spcAft>
              <a:buClr>
                <a:schemeClr val="dk1"/>
              </a:buClr>
              <a:buSzPts val="1400"/>
              <a:buFont typeface="Calibri"/>
              <a:buChar char="●"/>
              <a:defRPr sz="2000">
                <a:solidFill>
                  <a:schemeClr val="dk1"/>
                </a:solidFill>
                <a:latin typeface="Calibri"/>
                <a:ea typeface="Calibri"/>
                <a:cs typeface="Calibri"/>
                <a:sym typeface="Calibri"/>
              </a:defRPr>
            </a:lvl9pPr>
          </a:lstStyle>
          <a:p>
            <a:endParaRPr/>
          </a:p>
        </p:txBody>
      </p:sp>
      <p:sp>
        <p:nvSpPr>
          <p:cNvPr id="44" name="Google Shape;44;p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None/>
              <a:defRPr sz="13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None/>
              <a:defRPr sz="13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None/>
              <a:defRPr sz="13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None/>
              <a:defRPr sz="13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None/>
              <a:defRPr sz="13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None/>
              <a:defRPr sz="13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None/>
              <a:defRPr sz="13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None/>
              <a:defRPr sz="13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None/>
              <a:defRPr sz="13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4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p:cSld name="TITLE_AND_BODY_1_1">
    <p:spTree>
      <p:nvGrpSpPr>
        <p:cNvPr id="1" name="Shape 48"/>
        <p:cNvGrpSpPr/>
        <p:nvPr/>
      </p:nvGrpSpPr>
      <p:grpSpPr>
        <a:xfrm>
          <a:off x="0" y="0"/>
          <a:ext cx="0" cy="0"/>
          <a:chOff x="0" y="0"/>
          <a:chExt cx="0" cy="0"/>
        </a:xfrm>
      </p:grpSpPr>
      <p:pic>
        <p:nvPicPr>
          <p:cNvPr id="49" name="Google Shape;49;p10" descr="AdobeStock_99929222.jpeg"/>
          <p:cNvPicPr preferRelativeResize="0"/>
          <p:nvPr/>
        </p:nvPicPr>
        <p:blipFill rotWithShape="1">
          <a:blip r:embed="rId2">
            <a:alphaModFix/>
          </a:blip>
          <a:srcRect t="11269" b="-3113"/>
          <a:stretch/>
        </p:blipFill>
        <p:spPr>
          <a:xfrm>
            <a:off x="0" y="0"/>
            <a:ext cx="9144006" cy="5143496"/>
          </a:xfrm>
          <a:prstGeom prst="rect">
            <a:avLst/>
          </a:prstGeom>
          <a:noFill/>
          <a:ln>
            <a:noFill/>
          </a:ln>
        </p:spPr>
      </p:pic>
      <p:sp>
        <p:nvSpPr>
          <p:cNvPr id="50" name="Google Shape;50;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10"/>
          <p:cNvSpPr/>
          <p:nvPr/>
        </p:nvSpPr>
        <p:spPr>
          <a:xfrm>
            <a:off x="0" y="3982675"/>
            <a:ext cx="9144000" cy="1160700"/>
          </a:xfrm>
          <a:prstGeom prst="rect">
            <a:avLst/>
          </a:prstGeom>
          <a:solidFill>
            <a:srgbClr val="33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52" name="Google Shape;52;p10"/>
          <p:cNvCxnSpPr/>
          <p:nvPr/>
        </p:nvCxnSpPr>
        <p:spPr>
          <a:xfrm>
            <a:off x="3177125" y="4231225"/>
            <a:ext cx="0" cy="681600"/>
          </a:xfrm>
          <a:prstGeom prst="straightConnector1">
            <a:avLst/>
          </a:prstGeom>
          <a:noFill/>
          <a:ln w="19050" cap="flat" cmpd="sng">
            <a:solidFill>
              <a:srgbClr val="FFFFFF"/>
            </a:solidFill>
            <a:prstDash val="solid"/>
            <a:round/>
            <a:headEnd type="none" w="med" len="med"/>
            <a:tailEnd type="none" w="med" len="med"/>
          </a:ln>
        </p:spPr>
      </p:cxnSp>
      <p:pic>
        <p:nvPicPr>
          <p:cNvPr id="53" name="Google Shape;53;p10"/>
          <p:cNvPicPr preferRelativeResize="0"/>
          <p:nvPr/>
        </p:nvPicPr>
        <p:blipFill>
          <a:blip r:embed="rId3">
            <a:alphaModFix/>
          </a:blip>
          <a:stretch>
            <a:fillRect/>
          </a:stretch>
        </p:blipFill>
        <p:spPr>
          <a:xfrm>
            <a:off x="256975" y="4265274"/>
            <a:ext cx="2652574" cy="561924"/>
          </a:xfrm>
          <a:prstGeom prst="rect">
            <a:avLst/>
          </a:prstGeom>
          <a:noFill/>
          <a:ln>
            <a:noFill/>
          </a:ln>
        </p:spPr>
      </p:pic>
      <p:sp>
        <p:nvSpPr>
          <p:cNvPr id="54" name="Google Shape;54;p10"/>
          <p:cNvSpPr txBox="1">
            <a:spLocks noGrp="1"/>
          </p:cNvSpPr>
          <p:nvPr>
            <p:ph type="title"/>
          </p:nvPr>
        </p:nvSpPr>
        <p:spPr>
          <a:xfrm>
            <a:off x="3444700" y="4231075"/>
            <a:ext cx="5500500" cy="681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b="1">
                <a:solidFill>
                  <a:schemeClr val="lt1"/>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endParaRPr/>
          </a:p>
        </p:txBody>
      </p:sp>
      <p:sp>
        <p:nvSpPr>
          <p:cNvPr id="66" name="Google Shape;6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endParaRPr/>
          </a:p>
        </p:txBody>
      </p:sp>
      <p:sp>
        <p:nvSpPr>
          <p:cNvPr id="67" name="Google Shape;6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25" name="Google Shape;125;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6" name="Google Shape;12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168"/>
        <p:cNvGrpSpPr/>
        <p:nvPr/>
      </p:nvGrpSpPr>
      <p:grpSpPr>
        <a:xfrm>
          <a:off x="0" y="0"/>
          <a:ext cx="0" cy="0"/>
          <a:chOff x="0" y="0"/>
          <a:chExt cx="0" cy="0"/>
        </a:xfrm>
      </p:grpSpPr>
      <p:sp>
        <p:nvSpPr>
          <p:cNvPr id="169" name="Google Shape;169;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170" name="Google Shape;170;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171" name="Google Shape;17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7.png"/><Relationship Id="rId3" Type="http://schemas.openxmlformats.org/officeDocument/2006/relationships/image" Target="../media/image31.png"/><Relationship Id="rId21" Type="http://schemas.openxmlformats.org/officeDocument/2006/relationships/image" Target="../media/image49.jpg"/><Relationship Id="rId34" Type="http://schemas.openxmlformats.org/officeDocument/2006/relationships/image" Target="../media/image62.png"/><Relationship Id="rId42" Type="http://schemas.openxmlformats.org/officeDocument/2006/relationships/image" Target="../media/image70.png"/><Relationship Id="rId47" Type="http://schemas.openxmlformats.org/officeDocument/2006/relationships/image" Target="../media/image75.png"/><Relationship Id="rId50" Type="http://schemas.openxmlformats.org/officeDocument/2006/relationships/image" Target="../media/image7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jpg"/><Relationship Id="rId33" Type="http://schemas.openxmlformats.org/officeDocument/2006/relationships/image" Target="../media/image61.png"/><Relationship Id="rId38" Type="http://schemas.openxmlformats.org/officeDocument/2006/relationships/image" Target="../media/image66.png"/><Relationship Id="rId46"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41" Type="http://schemas.openxmlformats.org/officeDocument/2006/relationships/image" Target="../media/image69.png"/><Relationship Id="rId1" Type="http://schemas.openxmlformats.org/officeDocument/2006/relationships/slideLayout" Target="../slideLayouts/slideLayout2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png"/><Relationship Id="rId45" Type="http://schemas.openxmlformats.org/officeDocument/2006/relationships/image" Target="../media/image73.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jpg"/><Relationship Id="rId28" Type="http://schemas.openxmlformats.org/officeDocument/2006/relationships/image" Target="../media/image56.png"/><Relationship Id="rId36" Type="http://schemas.openxmlformats.org/officeDocument/2006/relationships/image" Target="../media/image64.png"/><Relationship Id="rId49" Type="http://schemas.openxmlformats.org/officeDocument/2006/relationships/image" Target="../media/image77.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4" Type="http://schemas.openxmlformats.org/officeDocument/2006/relationships/image" Target="../media/image72.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png"/><Relationship Id="rId8"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png"/><Relationship Id="rId39" Type="http://schemas.openxmlformats.org/officeDocument/2006/relationships/image" Target="../media/image124.png"/><Relationship Id="rId3" Type="http://schemas.openxmlformats.org/officeDocument/2006/relationships/image" Target="../media/image88.png"/><Relationship Id="rId21" Type="http://schemas.openxmlformats.org/officeDocument/2006/relationships/image" Target="../media/image106.png"/><Relationship Id="rId34" Type="http://schemas.openxmlformats.org/officeDocument/2006/relationships/image" Target="../media/image119.png"/><Relationship Id="rId42" Type="http://schemas.openxmlformats.org/officeDocument/2006/relationships/image" Target="../media/image127.png"/><Relationship Id="rId47" Type="http://schemas.openxmlformats.org/officeDocument/2006/relationships/image" Target="../media/image132.jpg"/><Relationship Id="rId50" Type="http://schemas.openxmlformats.org/officeDocument/2006/relationships/image" Target="../media/image135.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jpg"/><Relationship Id="rId25" Type="http://schemas.openxmlformats.org/officeDocument/2006/relationships/image" Target="../media/image110.jpg"/><Relationship Id="rId33" Type="http://schemas.openxmlformats.org/officeDocument/2006/relationships/image" Target="../media/image118.png"/><Relationship Id="rId38" Type="http://schemas.openxmlformats.org/officeDocument/2006/relationships/image" Target="../media/image123.png"/><Relationship Id="rId46" Type="http://schemas.openxmlformats.org/officeDocument/2006/relationships/image" Target="../media/image131.png"/><Relationship Id="rId2" Type="http://schemas.openxmlformats.org/officeDocument/2006/relationships/notesSlide" Target="../notesSlides/notesSlide16.xml"/><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14.png"/><Relationship Id="rId41" Type="http://schemas.openxmlformats.org/officeDocument/2006/relationships/image" Target="../media/image126.png"/><Relationship Id="rId1" Type="http://schemas.openxmlformats.org/officeDocument/2006/relationships/slideLayout" Target="../slideLayouts/slideLayout37.xml"/><Relationship Id="rId6" Type="http://schemas.openxmlformats.org/officeDocument/2006/relationships/image" Target="../media/image91.png"/><Relationship Id="rId11" Type="http://schemas.openxmlformats.org/officeDocument/2006/relationships/image" Target="../media/image96.png"/><Relationship Id="rId24" Type="http://schemas.openxmlformats.org/officeDocument/2006/relationships/image" Target="../media/image109.png"/><Relationship Id="rId32" Type="http://schemas.openxmlformats.org/officeDocument/2006/relationships/image" Target="../media/image117.png"/><Relationship Id="rId37" Type="http://schemas.openxmlformats.org/officeDocument/2006/relationships/image" Target="../media/image122.png"/><Relationship Id="rId40" Type="http://schemas.openxmlformats.org/officeDocument/2006/relationships/image" Target="../media/image125.png"/><Relationship Id="rId45" Type="http://schemas.openxmlformats.org/officeDocument/2006/relationships/image" Target="../media/image130.jp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image" Target="../media/image113.jpg"/><Relationship Id="rId36" Type="http://schemas.openxmlformats.org/officeDocument/2006/relationships/image" Target="../media/image121.jpg"/><Relationship Id="rId49" Type="http://schemas.openxmlformats.org/officeDocument/2006/relationships/image" Target="../media/image134.jpg"/><Relationship Id="rId10" Type="http://schemas.openxmlformats.org/officeDocument/2006/relationships/image" Target="../media/image95.png"/><Relationship Id="rId19" Type="http://schemas.openxmlformats.org/officeDocument/2006/relationships/image" Target="../media/image104.png"/><Relationship Id="rId31" Type="http://schemas.openxmlformats.org/officeDocument/2006/relationships/image" Target="../media/image116.jpg"/><Relationship Id="rId44" Type="http://schemas.openxmlformats.org/officeDocument/2006/relationships/image" Target="../media/image129.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image" Target="../media/image112.png"/><Relationship Id="rId30" Type="http://schemas.openxmlformats.org/officeDocument/2006/relationships/image" Target="../media/image115.png"/><Relationship Id="rId35" Type="http://schemas.openxmlformats.org/officeDocument/2006/relationships/image" Target="../media/image120.jpg"/><Relationship Id="rId43" Type="http://schemas.openxmlformats.org/officeDocument/2006/relationships/image" Target="../media/image128.png"/><Relationship Id="rId48" Type="http://schemas.openxmlformats.org/officeDocument/2006/relationships/image" Target="../media/image133.png"/><Relationship Id="rId8"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1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4.jpg"/></Relationships>
</file>

<file path=ppt/slides/_rels/slide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7.png"/><Relationship Id="rId7"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56.jp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0.png"/><Relationship Id="rId4" Type="http://schemas.openxmlformats.org/officeDocument/2006/relationships/image" Target="../media/image157.jpg"/><Relationship Id="rId9" Type="http://schemas.openxmlformats.org/officeDocument/2006/relationships/image" Target="../media/image154.png"/></Relationships>
</file>

<file path=ppt/slides/_rels/slide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64.png"/><Relationship Id="rId4" Type="http://schemas.openxmlformats.org/officeDocument/2006/relationships/image" Target="../media/image16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4044"/>
        </a:solidFill>
        <a:effectLst/>
      </p:bgPr>
    </p:bg>
    <p:spTree>
      <p:nvGrpSpPr>
        <p:cNvPr id="1" name="Shape 273"/>
        <p:cNvGrpSpPr/>
        <p:nvPr/>
      </p:nvGrpSpPr>
      <p:grpSpPr>
        <a:xfrm>
          <a:off x="0" y="0"/>
          <a:ext cx="0" cy="0"/>
          <a:chOff x="0" y="0"/>
          <a:chExt cx="0" cy="0"/>
        </a:xfrm>
      </p:grpSpPr>
      <p:pic>
        <p:nvPicPr>
          <p:cNvPr id="274" name="Google Shape;274;p57"/>
          <p:cNvPicPr preferRelativeResize="0"/>
          <p:nvPr/>
        </p:nvPicPr>
        <p:blipFill rotWithShape="1">
          <a:blip r:embed="rId3">
            <a:alphaModFix/>
          </a:blip>
          <a:srcRect l="-35" t="24506" r="11367" b="688"/>
          <a:stretch/>
        </p:blipFill>
        <p:spPr>
          <a:xfrm>
            <a:off x="-3675" y="0"/>
            <a:ext cx="9147575" cy="5143500"/>
          </a:xfrm>
          <a:prstGeom prst="rect">
            <a:avLst/>
          </a:prstGeom>
          <a:noFill/>
          <a:ln>
            <a:noFill/>
          </a:ln>
        </p:spPr>
      </p:pic>
      <p:grpSp>
        <p:nvGrpSpPr>
          <p:cNvPr id="275" name="Google Shape;275;p57"/>
          <p:cNvGrpSpPr/>
          <p:nvPr/>
        </p:nvGrpSpPr>
        <p:grpSpPr>
          <a:xfrm>
            <a:off x="-100" y="2727600"/>
            <a:ext cx="9144000" cy="1206300"/>
            <a:chOff x="-100" y="2575200"/>
            <a:chExt cx="9144000" cy="1206300"/>
          </a:xfrm>
        </p:grpSpPr>
        <p:sp>
          <p:nvSpPr>
            <p:cNvPr id="276" name="Google Shape;276;p57"/>
            <p:cNvSpPr/>
            <p:nvPr/>
          </p:nvSpPr>
          <p:spPr>
            <a:xfrm>
              <a:off x="-100" y="2575200"/>
              <a:ext cx="9144000" cy="1206300"/>
            </a:xfrm>
            <a:prstGeom prst="rect">
              <a:avLst/>
            </a:prstGeom>
            <a:solidFill>
              <a:srgbClr val="FFFFFF">
                <a:alpha val="8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7"/>
            <p:cNvSpPr txBox="1"/>
            <p:nvPr/>
          </p:nvSpPr>
          <p:spPr>
            <a:xfrm>
              <a:off x="3609675" y="2773350"/>
              <a:ext cx="5366400" cy="8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rgbClr val="334044"/>
                  </a:solidFill>
                  <a:latin typeface="Open Sans"/>
                  <a:ea typeface="Open Sans"/>
                  <a:cs typeface="Open Sans"/>
                  <a:sym typeface="Open Sans"/>
                </a:rPr>
                <a:t>Developing the world’s most </a:t>
              </a:r>
              <a:br>
                <a:rPr lang="en" sz="2200">
                  <a:solidFill>
                    <a:srgbClr val="334044"/>
                  </a:solidFill>
                  <a:latin typeface="Open Sans"/>
                  <a:ea typeface="Open Sans"/>
                  <a:cs typeface="Open Sans"/>
                  <a:sym typeface="Open Sans"/>
                </a:rPr>
              </a:br>
              <a:r>
                <a:rPr lang="en" sz="2200">
                  <a:solidFill>
                    <a:srgbClr val="334044"/>
                  </a:solidFill>
                  <a:latin typeface="Open Sans"/>
                  <a:ea typeface="Open Sans"/>
                  <a:cs typeface="Open Sans"/>
                  <a:sym typeface="Open Sans"/>
                </a:rPr>
                <a:t>productive and admired workforces</a:t>
              </a:r>
              <a:endParaRPr sz="2200">
                <a:solidFill>
                  <a:srgbClr val="334044"/>
                </a:solidFill>
                <a:latin typeface="Open Sans"/>
                <a:ea typeface="Open Sans"/>
                <a:cs typeface="Open Sans"/>
                <a:sym typeface="Open Sans"/>
              </a:endParaRPr>
            </a:p>
            <a:p>
              <a:pPr marL="0" lvl="0" indent="0" algn="l" rtl="0">
                <a:spcBef>
                  <a:spcPts val="0"/>
                </a:spcBef>
                <a:spcAft>
                  <a:spcPts val="0"/>
                </a:spcAft>
                <a:buNone/>
              </a:pPr>
              <a:endParaRPr sz="2200">
                <a:solidFill>
                  <a:srgbClr val="334044"/>
                </a:solidFill>
                <a:latin typeface="Open Sans"/>
                <a:ea typeface="Open Sans"/>
                <a:cs typeface="Open Sans"/>
                <a:sym typeface="Open Sans"/>
              </a:endParaRPr>
            </a:p>
          </p:txBody>
        </p:sp>
        <p:cxnSp>
          <p:nvCxnSpPr>
            <p:cNvPr id="278" name="Google Shape;278;p57"/>
            <p:cNvCxnSpPr/>
            <p:nvPr/>
          </p:nvCxnSpPr>
          <p:spPr>
            <a:xfrm>
              <a:off x="3465275" y="2936550"/>
              <a:ext cx="0" cy="556500"/>
            </a:xfrm>
            <a:prstGeom prst="straightConnector1">
              <a:avLst/>
            </a:prstGeom>
            <a:noFill/>
            <a:ln w="19050" cap="flat" cmpd="sng">
              <a:solidFill>
                <a:srgbClr val="F18328"/>
              </a:solidFill>
              <a:prstDash val="solid"/>
              <a:round/>
              <a:headEnd type="none" w="med" len="med"/>
              <a:tailEnd type="none" w="med" len="med"/>
            </a:ln>
          </p:spPr>
        </p:cxnSp>
        <p:pic>
          <p:nvPicPr>
            <p:cNvPr id="279" name="Google Shape;279;p57"/>
            <p:cNvPicPr preferRelativeResize="0"/>
            <p:nvPr/>
          </p:nvPicPr>
          <p:blipFill>
            <a:blip r:embed="rId4">
              <a:alphaModFix/>
            </a:blip>
            <a:stretch>
              <a:fillRect/>
            </a:stretch>
          </p:blipFill>
          <p:spPr>
            <a:xfrm>
              <a:off x="424975" y="2887257"/>
              <a:ext cx="2713424" cy="567886"/>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6"/>
          <p:cNvSpPr txBox="1"/>
          <p:nvPr/>
        </p:nvSpPr>
        <p:spPr>
          <a:xfrm>
            <a:off x="44625" y="-590125"/>
            <a:ext cx="37869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Why? Enterprise</a:t>
            </a:r>
            <a:endParaRPr/>
          </a:p>
        </p:txBody>
      </p:sp>
      <p:sp>
        <p:nvSpPr>
          <p:cNvPr id="375" name="Google Shape;375;p6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Time &amp; geography </a:t>
            </a:r>
            <a:r>
              <a:rPr lang="en" sz="2400"/>
              <a:t>are less relevant now</a:t>
            </a:r>
            <a:endParaRPr sz="2400"/>
          </a:p>
        </p:txBody>
      </p:sp>
      <p:pic>
        <p:nvPicPr>
          <p:cNvPr id="376" name="Google Shape;376;p66"/>
          <p:cNvPicPr preferRelativeResize="0"/>
          <p:nvPr/>
        </p:nvPicPr>
        <p:blipFill>
          <a:blip r:embed="rId3">
            <a:alphaModFix/>
          </a:blip>
          <a:stretch>
            <a:fillRect/>
          </a:stretch>
        </p:blipFill>
        <p:spPr>
          <a:xfrm>
            <a:off x="0" y="795125"/>
            <a:ext cx="6185570" cy="4125775"/>
          </a:xfrm>
          <a:prstGeom prst="rect">
            <a:avLst/>
          </a:prstGeom>
          <a:noFill/>
          <a:ln>
            <a:noFill/>
          </a:ln>
        </p:spPr>
      </p:pic>
      <p:sp>
        <p:nvSpPr>
          <p:cNvPr id="377" name="Google Shape;377;p66"/>
          <p:cNvSpPr txBox="1"/>
          <p:nvPr/>
        </p:nvSpPr>
        <p:spPr>
          <a:xfrm>
            <a:off x="6294325" y="712925"/>
            <a:ext cx="2790900" cy="39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91919"/>
                </a:solidFill>
              </a:rPr>
              <a:t>Blend online learning with in-person training</a:t>
            </a:r>
            <a:endParaRPr sz="1800" b="1">
              <a:solidFill>
                <a:srgbClr val="191919"/>
              </a:solidFill>
            </a:endParaRPr>
          </a:p>
          <a:p>
            <a:pPr marL="0" lvl="0" indent="0" algn="l" rtl="0">
              <a:spcBef>
                <a:spcPts val="0"/>
              </a:spcBef>
              <a:spcAft>
                <a:spcPts val="0"/>
              </a:spcAft>
              <a:buNone/>
            </a:pPr>
            <a:endParaRPr sz="1800">
              <a:solidFill>
                <a:srgbClr val="191919"/>
              </a:solidFill>
            </a:endParaRPr>
          </a:p>
          <a:p>
            <a:pPr marL="457200" lvl="0" indent="-342900" algn="l" rtl="0">
              <a:spcBef>
                <a:spcPts val="0"/>
              </a:spcBef>
              <a:spcAft>
                <a:spcPts val="0"/>
              </a:spcAft>
              <a:buClr>
                <a:srgbClr val="191919"/>
              </a:buClr>
              <a:buSzPts val="1800"/>
              <a:buChar char="-"/>
            </a:pPr>
            <a:r>
              <a:rPr lang="en" sz="1800">
                <a:solidFill>
                  <a:srgbClr val="191919"/>
                </a:solidFill>
              </a:rPr>
              <a:t>Online pre-course work</a:t>
            </a:r>
            <a:endParaRPr sz="1800">
              <a:solidFill>
                <a:srgbClr val="191919"/>
              </a:solidFill>
            </a:endParaRPr>
          </a:p>
          <a:p>
            <a:pPr marL="0" lvl="0" indent="0" algn="l" rtl="0">
              <a:spcBef>
                <a:spcPts val="0"/>
              </a:spcBef>
              <a:spcAft>
                <a:spcPts val="0"/>
              </a:spcAft>
              <a:buNone/>
            </a:pPr>
            <a:endParaRPr sz="1800">
              <a:solidFill>
                <a:srgbClr val="191919"/>
              </a:solidFill>
            </a:endParaRPr>
          </a:p>
          <a:p>
            <a:pPr marL="457200" lvl="0" indent="-342900" algn="l" rtl="0">
              <a:spcBef>
                <a:spcPts val="0"/>
              </a:spcBef>
              <a:spcAft>
                <a:spcPts val="0"/>
              </a:spcAft>
              <a:buClr>
                <a:srgbClr val="191919"/>
              </a:buClr>
              <a:buSzPts val="1800"/>
              <a:buChar char="-"/>
            </a:pPr>
            <a:r>
              <a:rPr lang="en" sz="1800">
                <a:solidFill>
                  <a:srgbClr val="191919"/>
                </a:solidFill>
              </a:rPr>
              <a:t>In-person or video conference training</a:t>
            </a:r>
            <a:endParaRPr sz="1800">
              <a:solidFill>
                <a:srgbClr val="191919"/>
              </a:solidFill>
            </a:endParaRPr>
          </a:p>
          <a:p>
            <a:pPr marL="0" lvl="0" indent="0" algn="l" rtl="0">
              <a:spcBef>
                <a:spcPts val="0"/>
              </a:spcBef>
              <a:spcAft>
                <a:spcPts val="0"/>
              </a:spcAft>
              <a:buNone/>
            </a:pPr>
            <a:endParaRPr sz="1800">
              <a:solidFill>
                <a:srgbClr val="191919"/>
              </a:solidFill>
            </a:endParaRPr>
          </a:p>
          <a:p>
            <a:pPr marL="457200" lvl="0" indent="-342900" algn="l" rtl="0">
              <a:spcBef>
                <a:spcPts val="0"/>
              </a:spcBef>
              <a:spcAft>
                <a:spcPts val="0"/>
              </a:spcAft>
              <a:buClr>
                <a:srgbClr val="191919"/>
              </a:buClr>
              <a:buSzPts val="1800"/>
              <a:buChar char="-"/>
            </a:pPr>
            <a:r>
              <a:rPr lang="en" sz="1800">
                <a:solidFill>
                  <a:srgbClr val="191919"/>
                </a:solidFill>
              </a:rPr>
              <a:t>Study group video conferences</a:t>
            </a:r>
            <a:endParaRPr sz="1800">
              <a:solidFill>
                <a:srgbClr val="191919"/>
              </a:solidFill>
            </a:endParaRPr>
          </a:p>
          <a:p>
            <a:pPr marL="0" lvl="0" indent="0" algn="l" rtl="0">
              <a:spcBef>
                <a:spcPts val="0"/>
              </a:spcBef>
              <a:spcAft>
                <a:spcPts val="0"/>
              </a:spcAft>
              <a:buNone/>
            </a:pPr>
            <a:endParaRPr sz="1800">
              <a:solidFill>
                <a:srgbClr val="191919"/>
              </a:solidFill>
            </a:endParaRPr>
          </a:p>
          <a:p>
            <a:pPr marL="457200" lvl="0" indent="-342900" algn="l" rtl="0">
              <a:spcBef>
                <a:spcPts val="0"/>
              </a:spcBef>
              <a:spcAft>
                <a:spcPts val="0"/>
              </a:spcAft>
              <a:buClr>
                <a:srgbClr val="191919"/>
              </a:buClr>
              <a:buSzPts val="1800"/>
              <a:buChar char="-"/>
            </a:pPr>
            <a:r>
              <a:rPr lang="en" sz="1800">
                <a:solidFill>
                  <a:srgbClr val="191919"/>
                </a:solidFill>
              </a:rPr>
              <a:t>Online post-training reinforcement </a:t>
            </a:r>
            <a:endParaRPr sz="1800">
              <a:solidFill>
                <a:srgbClr val="19191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7"/>
          <p:cNvSpPr txBox="1"/>
          <p:nvPr/>
        </p:nvSpPr>
        <p:spPr>
          <a:xfrm>
            <a:off x="44625" y="-590125"/>
            <a:ext cx="37869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Open Sans"/>
                <a:ea typeface="Open Sans"/>
                <a:cs typeface="Open Sans"/>
                <a:sym typeface="Open Sans"/>
              </a:rPr>
              <a:t>Why? Enterprise</a:t>
            </a:r>
            <a:endParaRPr sz="1400" b="0" i="0" u="none" strike="noStrike" cap="none">
              <a:solidFill>
                <a:srgbClr val="000000"/>
              </a:solidFill>
              <a:latin typeface="Open Sans"/>
              <a:ea typeface="Open Sans"/>
              <a:cs typeface="Open Sans"/>
              <a:sym typeface="Open Sans"/>
            </a:endParaRPr>
          </a:p>
        </p:txBody>
      </p:sp>
      <p:sp>
        <p:nvSpPr>
          <p:cNvPr id="383" name="Google Shape;383;p67"/>
          <p:cNvSpPr txBox="1">
            <a:spLocks noGrp="1"/>
          </p:cNvSpPr>
          <p:nvPr>
            <p:ph type="body" idx="4294967295"/>
          </p:nvPr>
        </p:nvSpPr>
        <p:spPr>
          <a:xfrm>
            <a:off x="311700" y="2923076"/>
            <a:ext cx="2292900" cy="84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400" b="1">
                <a:solidFill>
                  <a:srgbClr val="E88003"/>
                </a:solidFill>
                <a:latin typeface="Open Sans"/>
                <a:ea typeface="Open Sans"/>
                <a:cs typeface="Open Sans"/>
                <a:sym typeface="Open Sans"/>
              </a:rPr>
              <a:t>Curation</a:t>
            </a:r>
            <a:endParaRPr sz="1400" b="1">
              <a:solidFill>
                <a:srgbClr val="E88003"/>
              </a:solidFill>
              <a:latin typeface="Open Sans"/>
              <a:ea typeface="Open Sans"/>
              <a:cs typeface="Open Sans"/>
              <a:sym typeface="Open Sans"/>
            </a:endParaRPr>
          </a:p>
          <a:p>
            <a:pPr marL="0" lvl="0" indent="0" algn="l" rtl="0">
              <a:lnSpc>
                <a:spcPct val="100000"/>
              </a:lnSpc>
              <a:spcBef>
                <a:spcPts val="300"/>
              </a:spcBef>
              <a:spcAft>
                <a:spcPts val="0"/>
              </a:spcAft>
              <a:buSzPts val="1800"/>
              <a:buNone/>
            </a:pPr>
            <a:r>
              <a:rPr lang="en" sz="1300">
                <a:solidFill>
                  <a:srgbClr val="42515A"/>
                </a:solidFill>
                <a:latin typeface="Open Sans"/>
                <a:ea typeface="Open Sans"/>
                <a:cs typeface="Open Sans"/>
                <a:sym typeface="Open Sans"/>
              </a:rPr>
              <a:t>We are elearning advisors who </a:t>
            </a:r>
            <a:r>
              <a:rPr lang="en" sz="1300" b="1">
                <a:solidFill>
                  <a:srgbClr val="42515A"/>
                </a:solidFill>
                <a:latin typeface="Open Sans"/>
                <a:ea typeface="Open Sans"/>
                <a:cs typeface="Open Sans"/>
                <a:sym typeface="Open Sans"/>
              </a:rPr>
              <a:t>curate the right courses for customers</a:t>
            </a:r>
            <a:r>
              <a:rPr lang="en" sz="1300">
                <a:solidFill>
                  <a:srgbClr val="42515A"/>
                </a:solidFill>
                <a:latin typeface="Open Sans"/>
                <a:ea typeface="Open Sans"/>
                <a:cs typeface="Open Sans"/>
                <a:sym typeface="Open Sans"/>
              </a:rPr>
              <a:t> and guide them through improving elearning utilization and employee engagement.</a:t>
            </a:r>
            <a:endParaRPr sz="1300">
              <a:solidFill>
                <a:srgbClr val="42515A"/>
              </a:solidFill>
              <a:latin typeface="Open Sans"/>
              <a:ea typeface="Open Sans"/>
              <a:cs typeface="Open Sans"/>
              <a:sym typeface="Open Sans"/>
            </a:endParaRPr>
          </a:p>
        </p:txBody>
      </p:sp>
      <p:pic>
        <p:nvPicPr>
          <p:cNvPr id="384" name="Google Shape;384;p67"/>
          <p:cNvPicPr preferRelativeResize="0"/>
          <p:nvPr/>
        </p:nvPicPr>
        <p:blipFill rotWithShape="1">
          <a:blip r:embed="rId3">
            <a:alphaModFix/>
          </a:blip>
          <a:srcRect l="3999" t="5193" r="1231" b="28"/>
          <a:stretch/>
        </p:blipFill>
        <p:spPr>
          <a:xfrm>
            <a:off x="3482946" y="927786"/>
            <a:ext cx="1982700" cy="1982700"/>
          </a:xfrm>
          <a:prstGeom prst="ellipse">
            <a:avLst/>
          </a:prstGeom>
          <a:noFill/>
          <a:ln>
            <a:noFill/>
          </a:ln>
        </p:spPr>
      </p:pic>
      <p:pic>
        <p:nvPicPr>
          <p:cNvPr id="385" name="Google Shape;385;p67"/>
          <p:cNvPicPr preferRelativeResize="0"/>
          <p:nvPr/>
        </p:nvPicPr>
        <p:blipFill rotWithShape="1">
          <a:blip r:embed="rId4">
            <a:alphaModFix/>
          </a:blip>
          <a:srcRect l="1931" t="1932" b="-9"/>
          <a:stretch/>
        </p:blipFill>
        <p:spPr>
          <a:xfrm>
            <a:off x="388887" y="928413"/>
            <a:ext cx="1982700" cy="1982700"/>
          </a:xfrm>
          <a:prstGeom prst="ellipse">
            <a:avLst/>
          </a:prstGeom>
          <a:noFill/>
          <a:ln>
            <a:noFill/>
          </a:ln>
        </p:spPr>
      </p:pic>
      <p:sp>
        <p:nvSpPr>
          <p:cNvPr id="386" name="Google Shape;386;p67"/>
          <p:cNvSpPr txBox="1">
            <a:spLocks noGrp="1"/>
          </p:cNvSpPr>
          <p:nvPr>
            <p:ph type="body" idx="4294967295"/>
          </p:nvPr>
        </p:nvSpPr>
        <p:spPr>
          <a:xfrm>
            <a:off x="3399350" y="2939201"/>
            <a:ext cx="2292900" cy="84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400" b="1">
                <a:solidFill>
                  <a:srgbClr val="E88003"/>
                </a:solidFill>
                <a:latin typeface="Open Sans"/>
                <a:ea typeface="Open Sans"/>
                <a:cs typeface="Open Sans"/>
                <a:sym typeface="Open Sans"/>
              </a:rPr>
              <a:t>Content Variety</a:t>
            </a:r>
            <a:endParaRPr sz="1400" b="1">
              <a:solidFill>
                <a:srgbClr val="E88003"/>
              </a:solidFill>
              <a:latin typeface="Open Sans"/>
              <a:ea typeface="Open Sans"/>
              <a:cs typeface="Open Sans"/>
              <a:sym typeface="Open Sans"/>
            </a:endParaRPr>
          </a:p>
          <a:p>
            <a:pPr marL="0" lvl="0" indent="0" algn="l" rtl="0">
              <a:lnSpc>
                <a:spcPct val="100000"/>
              </a:lnSpc>
              <a:spcBef>
                <a:spcPts val="300"/>
              </a:spcBef>
              <a:spcAft>
                <a:spcPts val="0"/>
              </a:spcAft>
              <a:buSzPts val="1800"/>
              <a:buNone/>
            </a:pPr>
            <a:r>
              <a:rPr lang="en" sz="1300">
                <a:solidFill>
                  <a:srgbClr val="42515A"/>
                </a:solidFill>
                <a:latin typeface="Open Sans"/>
                <a:ea typeface="Open Sans"/>
                <a:cs typeface="Open Sans"/>
                <a:sym typeface="Open Sans"/>
              </a:rPr>
              <a:t>With more than 20,000 courses, OpenSesame offers </a:t>
            </a:r>
            <a:r>
              <a:rPr lang="en" sz="1300" b="1">
                <a:solidFill>
                  <a:srgbClr val="42515A"/>
                </a:solidFill>
                <a:latin typeface="Open Sans"/>
                <a:ea typeface="Open Sans"/>
                <a:cs typeface="Open Sans"/>
                <a:sym typeface="Open Sans"/>
              </a:rPr>
              <a:t>the most comprehensive catalog</a:t>
            </a:r>
            <a:r>
              <a:rPr lang="en" sz="1300">
                <a:solidFill>
                  <a:srgbClr val="42515A"/>
                </a:solidFill>
                <a:latin typeface="Open Sans"/>
                <a:ea typeface="Open Sans"/>
                <a:cs typeface="Open Sans"/>
                <a:sym typeface="Open Sans"/>
              </a:rPr>
              <a:t> </a:t>
            </a:r>
            <a:br>
              <a:rPr lang="en" sz="1300">
                <a:solidFill>
                  <a:srgbClr val="42515A"/>
                </a:solidFill>
                <a:latin typeface="Open Sans"/>
                <a:ea typeface="Open Sans"/>
                <a:cs typeface="Open Sans"/>
                <a:sym typeface="Open Sans"/>
              </a:rPr>
            </a:br>
            <a:r>
              <a:rPr lang="en" sz="1300">
                <a:solidFill>
                  <a:srgbClr val="42515A"/>
                </a:solidFill>
                <a:latin typeface="Open Sans"/>
                <a:ea typeface="Open Sans"/>
                <a:cs typeface="Open Sans"/>
                <a:sym typeface="Open Sans"/>
              </a:rPr>
              <a:t>of curated elearning courses in a variety of formats and languages.</a:t>
            </a:r>
            <a:endParaRPr sz="1400">
              <a:solidFill>
                <a:srgbClr val="42515A"/>
              </a:solidFill>
              <a:latin typeface="Open Sans"/>
              <a:ea typeface="Open Sans"/>
              <a:cs typeface="Open Sans"/>
              <a:sym typeface="Open Sans"/>
            </a:endParaRPr>
          </a:p>
        </p:txBody>
      </p:sp>
      <p:pic>
        <p:nvPicPr>
          <p:cNvPr id="387" name="Google Shape;387;p67"/>
          <p:cNvPicPr preferRelativeResize="0"/>
          <p:nvPr/>
        </p:nvPicPr>
        <p:blipFill rotWithShape="1">
          <a:blip r:embed="rId5">
            <a:alphaModFix/>
          </a:blip>
          <a:srcRect l="16666" r="16666"/>
          <a:stretch/>
        </p:blipFill>
        <p:spPr>
          <a:xfrm>
            <a:off x="6577005" y="911662"/>
            <a:ext cx="1982700" cy="1982700"/>
          </a:xfrm>
          <a:prstGeom prst="ellipse">
            <a:avLst/>
          </a:prstGeom>
          <a:noFill/>
          <a:ln>
            <a:noFill/>
          </a:ln>
        </p:spPr>
      </p:pic>
      <p:sp>
        <p:nvSpPr>
          <p:cNvPr id="388" name="Google Shape;388;p67"/>
          <p:cNvSpPr txBox="1">
            <a:spLocks noGrp="1"/>
          </p:cNvSpPr>
          <p:nvPr>
            <p:ph type="body" idx="4294967295"/>
          </p:nvPr>
        </p:nvSpPr>
        <p:spPr>
          <a:xfrm>
            <a:off x="6512962" y="2939826"/>
            <a:ext cx="2292900" cy="199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400" b="1">
                <a:solidFill>
                  <a:srgbClr val="E88003"/>
                </a:solidFill>
                <a:latin typeface="Open Sans"/>
                <a:ea typeface="Open Sans"/>
                <a:cs typeface="Open Sans"/>
                <a:sym typeface="Open Sans"/>
              </a:rPr>
              <a:t>Support</a:t>
            </a:r>
            <a:endParaRPr sz="1400" b="1">
              <a:solidFill>
                <a:srgbClr val="E88003"/>
              </a:solidFill>
              <a:latin typeface="Open Sans"/>
              <a:ea typeface="Open Sans"/>
              <a:cs typeface="Open Sans"/>
              <a:sym typeface="Open Sans"/>
            </a:endParaRPr>
          </a:p>
          <a:p>
            <a:pPr marL="0" lvl="0" indent="0" algn="l" rtl="0">
              <a:lnSpc>
                <a:spcPct val="100000"/>
              </a:lnSpc>
              <a:spcBef>
                <a:spcPts val="300"/>
              </a:spcBef>
              <a:spcAft>
                <a:spcPts val="0"/>
              </a:spcAft>
              <a:buSzPts val="1800"/>
              <a:buNone/>
            </a:pPr>
            <a:r>
              <a:rPr lang="en" sz="1300">
                <a:solidFill>
                  <a:srgbClr val="42515A"/>
                </a:solidFill>
                <a:latin typeface="Open Sans"/>
                <a:ea typeface="Open Sans"/>
                <a:cs typeface="Open Sans"/>
                <a:sym typeface="Open Sans"/>
              </a:rPr>
              <a:t>We are fanatical about supporting our customers and set the industry standard for service: </a:t>
            </a:r>
            <a:endParaRPr/>
          </a:p>
          <a:p>
            <a:pPr marL="0" lvl="0" indent="0" algn="l" rtl="0">
              <a:lnSpc>
                <a:spcPct val="100000"/>
              </a:lnSpc>
              <a:spcBef>
                <a:spcPts val="0"/>
              </a:spcBef>
              <a:spcAft>
                <a:spcPts val="0"/>
              </a:spcAft>
              <a:buSzPts val="1800"/>
              <a:buNone/>
            </a:pPr>
            <a:r>
              <a:rPr lang="en" sz="1300" b="1">
                <a:solidFill>
                  <a:srgbClr val="42515A"/>
                </a:solidFill>
                <a:latin typeface="Open Sans"/>
                <a:ea typeface="Open Sans"/>
                <a:cs typeface="Open Sans"/>
                <a:sym typeface="Open Sans"/>
              </a:rPr>
              <a:t>15 seconds via chat, </a:t>
            </a:r>
            <a:br>
              <a:rPr lang="en" sz="1300" b="1">
                <a:solidFill>
                  <a:srgbClr val="42515A"/>
                </a:solidFill>
                <a:latin typeface="Open Sans"/>
                <a:ea typeface="Open Sans"/>
                <a:cs typeface="Open Sans"/>
                <a:sym typeface="Open Sans"/>
              </a:rPr>
            </a:br>
            <a:r>
              <a:rPr lang="en" sz="1300" b="1">
                <a:solidFill>
                  <a:srgbClr val="42515A"/>
                </a:solidFill>
                <a:latin typeface="Open Sans"/>
                <a:ea typeface="Open Sans"/>
                <a:cs typeface="Open Sans"/>
                <a:sym typeface="Open Sans"/>
              </a:rPr>
              <a:t>15 minutes via email</a:t>
            </a:r>
            <a:r>
              <a:rPr lang="en" sz="1300">
                <a:solidFill>
                  <a:srgbClr val="42515A"/>
                </a:solidFill>
                <a:latin typeface="Open Sans"/>
                <a:ea typeface="Open Sans"/>
                <a:cs typeface="Open Sans"/>
                <a:sym typeface="Open Sans"/>
              </a:rPr>
              <a:t>.</a:t>
            </a:r>
            <a:endParaRPr sz="1300">
              <a:solidFill>
                <a:srgbClr val="42515A"/>
              </a:solidFill>
              <a:latin typeface="Open Sans"/>
              <a:ea typeface="Open Sans"/>
              <a:cs typeface="Open Sans"/>
              <a:sym typeface="Open Sans"/>
            </a:endParaRPr>
          </a:p>
        </p:txBody>
      </p:sp>
      <p:sp>
        <p:nvSpPr>
          <p:cNvPr id="389" name="Google Shape;389;p67"/>
          <p:cNvSpPr txBox="1">
            <a:spLocks noGrp="1"/>
          </p:cNvSpPr>
          <p:nvPr>
            <p:ph type="title"/>
          </p:nvPr>
        </p:nvSpPr>
        <p:spPr>
          <a:xfrm>
            <a:off x="311700" y="3167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2400" b="0"/>
              <a:t>How OpenSesame can help you</a:t>
            </a:r>
            <a:endParaRPr sz="2400" b="0">
              <a:solidFill>
                <a:srgbClr val="334044"/>
              </a:solidFill>
            </a:endParaRPr>
          </a:p>
        </p:txBody>
      </p:sp>
      <p:sp>
        <p:nvSpPr>
          <p:cNvPr id="390" name="Google Shape;390;p67"/>
          <p:cNvSpPr txBox="1"/>
          <p:nvPr/>
        </p:nvSpPr>
        <p:spPr>
          <a:xfrm>
            <a:off x="2759152" y="1571476"/>
            <a:ext cx="383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4000" b="1" i="0" u="none" strike="noStrike" cap="none">
                <a:solidFill>
                  <a:srgbClr val="57585A"/>
                </a:solidFill>
                <a:latin typeface="Open Sans"/>
                <a:ea typeface="Open Sans"/>
                <a:cs typeface="Open Sans"/>
                <a:sym typeface="Open Sans"/>
              </a:rPr>
              <a:t>+</a:t>
            </a:r>
            <a:endParaRPr/>
          </a:p>
        </p:txBody>
      </p:sp>
      <p:sp>
        <p:nvSpPr>
          <p:cNvPr id="391" name="Google Shape;391;p67"/>
          <p:cNvSpPr/>
          <p:nvPr/>
        </p:nvSpPr>
        <p:spPr>
          <a:xfrm>
            <a:off x="1861720" y="2249143"/>
            <a:ext cx="692400" cy="690000"/>
          </a:xfrm>
          <a:prstGeom prst="ellipse">
            <a:avLst/>
          </a:prstGeom>
          <a:solidFill>
            <a:srgbClr val="E88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92" name="Google Shape;392;p67"/>
          <p:cNvPicPr preferRelativeResize="0"/>
          <p:nvPr/>
        </p:nvPicPr>
        <p:blipFill rotWithShape="1">
          <a:blip r:embed="rId6">
            <a:alphaModFix/>
          </a:blip>
          <a:srcRect/>
          <a:stretch/>
        </p:blipFill>
        <p:spPr>
          <a:xfrm>
            <a:off x="1974365" y="2360656"/>
            <a:ext cx="467032" cy="467032"/>
          </a:xfrm>
          <a:prstGeom prst="rect">
            <a:avLst/>
          </a:prstGeom>
          <a:noFill/>
          <a:ln>
            <a:noFill/>
          </a:ln>
        </p:spPr>
      </p:pic>
      <p:sp>
        <p:nvSpPr>
          <p:cNvPr id="393" name="Google Shape;393;p67"/>
          <p:cNvSpPr txBox="1"/>
          <p:nvPr/>
        </p:nvSpPr>
        <p:spPr>
          <a:xfrm>
            <a:off x="5816677" y="1571476"/>
            <a:ext cx="383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4000" b="1" i="0" u="none" strike="noStrike" cap="none">
                <a:solidFill>
                  <a:srgbClr val="57585A"/>
                </a:solidFill>
                <a:latin typeface="Open Sans"/>
                <a:ea typeface="Open Sans"/>
                <a:cs typeface="Open Sans"/>
                <a:sym typeface="Open Sans"/>
              </a:rPr>
              <a:t>+</a:t>
            </a:r>
            <a:endParaRPr/>
          </a:p>
        </p:txBody>
      </p:sp>
      <p:sp>
        <p:nvSpPr>
          <p:cNvPr id="394" name="Google Shape;394;p67"/>
          <p:cNvSpPr/>
          <p:nvPr/>
        </p:nvSpPr>
        <p:spPr>
          <a:xfrm>
            <a:off x="4947820" y="2249143"/>
            <a:ext cx="692400" cy="690000"/>
          </a:xfrm>
          <a:prstGeom prst="ellipse">
            <a:avLst/>
          </a:prstGeom>
          <a:solidFill>
            <a:srgbClr val="E88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395" name="Google Shape;395;p67"/>
          <p:cNvSpPr/>
          <p:nvPr/>
        </p:nvSpPr>
        <p:spPr>
          <a:xfrm>
            <a:off x="8076783" y="2249143"/>
            <a:ext cx="692400" cy="690000"/>
          </a:xfrm>
          <a:prstGeom prst="ellipse">
            <a:avLst/>
          </a:prstGeom>
          <a:solidFill>
            <a:srgbClr val="E88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96" name="Google Shape;396;p67"/>
          <p:cNvPicPr preferRelativeResize="0"/>
          <p:nvPr/>
        </p:nvPicPr>
        <p:blipFill rotWithShape="1">
          <a:blip r:embed="rId7">
            <a:alphaModFix/>
          </a:blip>
          <a:srcRect/>
          <a:stretch/>
        </p:blipFill>
        <p:spPr>
          <a:xfrm>
            <a:off x="5057481" y="2362235"/>
            <a:ext cx="465453" cy="465453"/>
          </a:xfrm>
          <a:prstGeom prst="rect">
            <a:avLst/>
          </a:prstGeom>
          <a:noFill/>
          <a:ln>
            <a:noFill/>
          </a:ln>
        </p:spPr>
      </p:pic>
      <p:pic>
        <p:nvPicPr>
          <p:cNvPr id="397" name="Google Shape;397;p67" descr="A close up of a logo&#10;&#10;Description automatically generated"/>
          <p:cNvPicPr preferRelativeResize="0"/>
          <p:nvPr/>
        </p:nvPicPr>
        <p:blipFill rotWithShape="1">
          <a:blip r:embed="rId8">
            <a:alphaModFix/>
          </a:blip>
          <a:srcRect/>
          <a:stretch/>
        </p:blipFill>
        <p:spPr>
          <a:xfrm flipH="1">
            <a:off x="8223330" y="2393057"/>
            <a:ext cx="399230" cy="4022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8"/>
          <p:cNvSpPr/>
          <p:nvPr/>
        </p:nvSpPr>
        <p:spPr>
          <a:xfrm>
            <a:off x="0" y="1117056"/>
            <a:ext cx="3047700" cy="4018800"/>
          </a:xfrm>
          <a:prstGeom prst="rect">
            <a:avLst/>
          </a:prstGeom>
          <a:solidFill>
            <a:srgbClr val="EFF3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403" name="Google Shape;403;p68"/>
          <p:cNvCxnSpPr/>
          <p:nvPr/>
        </p:nvCxnSpPr>
        <p:spPr>
          <a:xfrm>
            <a:off x="3086287" y="1111450"/>
            <a:ext cx="0" cy="4032000"/>
          </a:xfrm>
          <a:prstGeom prst="straightConnector1">
            <a:avLst/>
          </a:prstGeom>
          <a:noFill/>
          <a:ln w="9525" cap="flat" cmpd="sng">
            <a:solidFill>
              <a:srgbClr val="7F8E95"/>
            </a:solidFill>
            <a:prstDash val="dot"/>
            <a:round/>
            <a:headEnd type="none" w="med" len="med"/>
            <a:tailEnd type="none" w="med" len="med"/>
          </a:ln>
        </p:spPr>
      </p:cxnSp>
      <p:sp>
        <p:nvSpPr>
          <p:cNvPr id="404" name="Google Shape;404;p68"/>
          <p:cNvSpPr/>
          <p:nvPr/>
        </p:nvSpPr>
        <p:spPr>
          <a:xfrm>
            <a:off x="6014750" y="1147175"/>
            <a:ext cx="3129600" cy="3996300"/>
          </a:xfrm>
          <a:prstGeom prst="rect">
            <a:avLst/>
          </a:prstGeom>
          <a:solidFill>
            <a:srgbClr val="EFF3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405" name="Google Shape;405;p68"/>
          <p:cNvCxnSpPr/>
          <p:nvPr/>
        </p:nvCxnSpPr>
        <p:spPr>
          <a:xfrm>
            <a:off x="5975789" y="1111450"/>
            <a:ext cx="0" cy="4032000"/>
          </a:xfrm>
          <a:prstGeom prst="straightConnector1">
            <a:avLst/>
          </a:prstGeom>
          <a:noFill/>
          <a:ln w="9525" cap="flat" cmpd="sng">
            <a:solidFill>
              <a:srgbClr val="7F8E95"/>
            </a:solidFill>
            <a:prstDash val="dot"/>
            <a:round/>
            <a:headEnd type="none" w="med" len="med"/>
            <a:tailEnd type="none" w="med" len="med"/>
          </a:ln>
        </p:spPr>
      </p:cxnSp>
      <p:sp>
        <p:nvSpPr>
          <p:cNvPr id="406" name="Google Shape;406;p68"/>
          <p:cNvSpPr txBox="1">
            <a:spLocks noGrp="1"/>
          </p:cNvSpPr>
          <p:nvPr>
            <p:ph type="title"/>
          </p:nvPr>
        </p:nvSpPr>
        <p:spPr>
          <a:xfrm>
            <a:off x="364425" y="290725"/>
            <a:ext cx="8612400" cy="65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solidFill>
                  <a:srgbClr val="000000"/>
                </a:solidFill>
              </a:rPr>
              <a:t>Enterprise Learning Ecosystem</a:t>
            </a:r>
            <a:endParaRPr sz="2400">
              <a:solidFill>
                <a:srgbClr val="000000"/>
              </a:solidFill>
            </a:endParaRPr>
          </a:p>
          <a:p>
            <a:pPr marL="0" lvl="0" indent="0" algn="l" rtl="0">
              <a:spcBef>
                <a:spcPts val="0"/>
              </a:spcBef>
              <a:spcAft>
                <a:spcPts val="0"/>
              </a:spcAft>
              <a:buClr>
                <a:srgbClr val="000000"/>
              </a:buClr>
              <a:buSzPts val="1100"/>
              <a:buFont typeface="Arial"/>
              <a:buNone/>
            </a:pPr>
            <a:endParaRPr sz="2400">
              <a:solidFill>
                <a:srgbClr val="000000"/>
              </a:solidFill>
            </a:endParaRPr>
          </a:p>
          <a:p>
            <a:pPr marL="0" lvl="0" indent="0" algn="l" rtl="0">
              <a:spcBef>
                <a:spcPts val="0"/>
              </a:spcBef>
              <a:spcAft>
                <a:spcPts val="0"/>
              </a:spcAft>
              <a:buNone/>
            </a:pPr>
            <a:endParaRPr sz="2400">
              <a:solidFill>
                <a:srgbClr val="000000"/>
              </a:solidFill>
            </a:endParaRPr>
          </a:p>
        </p:txBody>
      </p:sp>
      <p:sp>
        <p:nvSpPr>
          <p:cNvPr id="407" name="Google Shape;407;p68"/>
          <p:cNvSpPr txBox="1"/>
          <p:nvPr/>
        </p:nvSpPr>
        <p:spPr>
          <a:xfrm>
            <a:off x="91050" y="1271925"/>
            <a:ext cx="2855400" cy="4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7F8E95"/>
                </a:solidFill>
                <a:latin typeface="Open Sans Light"/>
                <a:ea typeface="Open Sans Light"/>
                <a:cs typeface="Open Sans Light"/>
                <a:sym typeface="Open Sans Light"/>
              </a:rPr>
              <a:t>Companies</a:t>
            </a:r>
            <a:endParaRPr sz="1200">
              <a:solidFill>
                <a:srgbClr val="7F8E95"/>
              </a:solidFill>
              <a:latin typeface="Open Sans Light"/>
              <a:ea typeface="Open Sans Light"/>
              <a:cs typeface="Open Sans Light"/>
              <a:sym typeface="Open Sans Light"/>
            </a:endParaRPr>
          </a:p>
        </p:txBody>
      </p:sp>
      <p:sp>
        <p:nvSpPr>
          <p:cNvPr id="408" name="Google Shape;408;p68"/>
          <p:cNvSpPr txBox="1"/>
          <p:nvPr/>
        </p:nvSpPr>
        <p:spPr>
          <a:xfrm>
            <a:off x="6316197" y="1271925"/>
            <a:ext cx="2774700" cy="4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7F8E95"/>
                </a:solidFill>
                <a:latin typeface="Open Sans Light"/>
                <a:ea typeface="Open Sans Light"/>
                <a:cs typeface="Open Sans Light"/>
                <a:sym typeface="Open Sans Light"/>
              </a:rPr>
              <a:t>eLearning Courses</a:t>
            </a:r>
            <a:endParaRPr sz="1200">
              <a:solidFill>
                <a:srgbClr val="7F8E95"/>
              </a:solidFill>
              <a:latin typeface="Open Sans Light"/>
              <a:ea typeface="Open Sans Light"/>
              <a:cs typeface="Open Sans Light"/>
              <a:sym typeface="Open Sans Light"/>
            </a:endParaRPr>
          </a:p>
        </p:txBody>
      </p:sp>
      <p:sp>
        <p:nvSpPr>
          <p:cNvPr id="409" name="Google Shape;409;p68"/>
          <p:cNvSpPr txBox="1"/>
          <p:nvPr/>
        </p:nvSpPr>
        <p:spPr>
          <a:xfrm>
            <a:off x="3312931" y="1271925"/>
            <a:ext cx="2539200" cy="4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7F8E95"/>
                </a:solidFill>
                <a:latin typeface="Open Sans Light"/>
                <a:ea typeface="Open Sans Light"/>
                <a:cs typeface="Open Sans Light"/>
                <a:sym typeface="Open Sans Light"/>
              </a:rPr>
              <a:t>Content Delivery Systems</a:t>
            </a:r>
            <a:endParaRPr sz="1000">
              <a:solidFill>
                <a:srgbClr val="7F8E95"/>
              </a:solidFill>
              <a:latin typeface="Open Sans Light"/>
              <a:ea typeface="Open Sans Light"/>
              <a:cs typeface="Open Sans Light"/>
              <a:sym typeface="Open Sans Light"/>
            </a:endParaRPr>
          </a:p>
          <a:p>
            <a:pPr marL="0" lvl="0" indent="0" algn="ctr" rtl="0">
              <a:spcBef>
                <a:spcPts val="0"/>
              </a:spcBef>
              <a:spcAft>
                <a:spcPts val="0"/>
              </a:spcAft>
              <a:buNone/>
            </a:pPr>
            <a:r>
              <a:rPr lang="en" sz="1000">
                <a:solidFill>
                  <a:srgbClr val="7F8E95"/>
                </a:solidFill>
                <a:latin typeface="Open Sans Light"/>
                <a:ea typeface="Open Sans Light"/>
                <a:cs typeface="Open Sans Light"/>
                <a:sym typeface="Open Sans Light"/>
              </a:rPr>
              <a:t>Learning Management Systems (LMSs)</a:t>
            </a:r>
            <a:endParaRPr sz="1000">
              <a:solidFill>
                <a:srgbClr val="7F8E95"/>
              </a:solidFill>
              <a:latin typeface="Open Sans Light"/>
              <a:ea typeface="Open Sans Light"/>
              <a:cs typeface="Open Sans Light"/>
              <a:sym typeface="Open Sans Light"/>
            </a:endParaRPr>
          </a:p>
        </p:txBody>
      </p:sp>
      <p:grpSp>
        <p:nvGrpSpPr>
          <p:cNvPr id="410" name="Google Shape;410;p68"/>
          <p:cNvGrpSpPr/>
          <p:nvPr/>
        </p:nvGrpSpPr>
        <p:grpSpPr>
          <a:xfrm>
            <a:off x="5562200" y="1913625"/>
            <a:ext cx="847700" cy="857725"/>
            <a:chOff x="5562200" y="1913625"/>
            <a:chExt cx="847700" cy="857725"/>
          </a:xfrm>
        </p:grpSpPr>
        <p:sp>
          <p:nvSpPr>
            <p:cNvPr id="411" name="Google Shape;411;p68"/>
            <p:cNvSpPr/>
            <p:nvPr/>
          </p:nvSpPr>
          <p:spPr>
            <a:xfrm>
              <a:off x="5862500" y="1913625"/>
              <a:ext cx="276900" cy="857100"/>
            </a:xfrm>
            <a:prstGeom prst="rect">
              <a:avLst/>
            </a:prstGeom>
            <a:gradFill>
              <a:gsLst>
                <a:gs pos="0">
                  <a:schemeClr val="lt1">
                    <a:alpha val="84230"/>
                  </a:schemeClr>
                </a:gs>
                <a:gs pos="100000">
                  <a:srgbClr val="EFF3F6">
                    <a:alpha val="8423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2" name="Google Shape;412;p68"/>
            <p:cNvPicPr preferRelativeResize="0"/>
            <p:nvPr/>
          </p:nvPicPr>
          <p:blipFill>
            <a:blip r:embed="rId3">
              <a:alphaModFix/>
            </a:blip>
            <a:stretch>
              <a:fillRect/>
            </a:stretch>
          </p:blipFill>
          <p:spPr>
            <a:xfrm>
              <a:off x="5562200" y="1949100"/>
              <a:ext cx="847700" cy="822250"/>
            </a:xfrm>
            <a:prstGeom prst="rect">
              <a:avLst/>
            </a:prstGeom>
            <a:noFill/>
            <a:ln>
              <a:noFill/>
            </a:ln>
          </p:spPr>
        </p:pic>
      </p:grpSp>
      <p:grpSp>
        <p:nvGrpSpPr>
          <p:cNvPr id="413" name="Google Shape;413;p68"/>
          <p:cNvGrpSpPr/>
          <p:nvPr/>
        </p:nvGrpSpPr>
        <p:grpSpPr>
          <a:xfrm>
            <a:off x="809728" y="1951325"/>
            <a:ext cx="7564873" cy="1619521"/>
            <a:chOff x="809728" y="1951325"/>
            <a:chExt cx="7564873" cy="1619521"/>
          </a:xfrm>
        </p:grpSpPr>
        <p:cxnSp>
          <p:nvCxnSpPr>
            <p:cNvPr id="414" name="Google Shape;414;p68"/>
            <p:cNvCxnSpPr>
              <a:stCxn id="415" idx="3"/>
              <a:endCxn id="412" idx="1"/>
            </p:cNvCxnSpPr>
            <p:nvPr/>
          </p:nvCxnSpPr>
          <p:spPr>
            <a:xfrm>
              <a:off x="2516510" y="2177259"/>
              <a:ext cx="3045600" cy="183000"/>
            </a:xfrm>
            <a:prstGeom prst="straightConnector1">
              <a:avLst/>
            </a:prstGeom>
            <a:noFill/>
            <a:ln w="9525" cap="flat" cmpd="sng">
              <a:solidFill>
                <a:srgbClr val="7F8E95"/>
              </a:solidFill>
              <a:prstDash val="dashDot"/>
              <a:round/>
              <a:headEnd type="none" w="med" len="med"/>
              <a:tailEnd type="none" w="med" len="med"/>
            </a:ln>
          </p:spPr>
        </p:cxnSp>
        <p:cxnSp>
          <p:nvCxnSpPr>
            <p:cNvPr id="416" name="Google Shape;416;p68"/>
            <p:cNvCxnSpPr>
              <a:stCxn id="417" idx="3"/>
              <a:endCxn id="412" idx="1"/>
            </p:cNvCxnSpPr>
            <p:nvPr/>
          </p:nvCxnSpPr>
          <p:spPr>
            <a:xfrm rot="10800000" flipH="1">
              <a:off x="2496448" y="2360107"/>
              <a:ext cx="3065700" cy="1149600"/>
            </a:xfrm>
            <a:prstGeom prst="straightConnector1">
              <a:avLst/>
            </a:prstGeom>
            <a:noFill/>
            <a:ln w="9525" cap="flat" cmpd="sng">
              <a:solidFill>
                <a:srgbClr val="7F8E95"/>
              </a:solidFill>
              <a:prstDash val="dashDot"/>
              <a:round/>
              <a:headEnd type="none" w="med" len="med"/>
              <a:tailEnd type="none" w="med" len="med"/>
            </a:ln>
          </p:spPr>
        </p:cxnSp>
        <p:cxnSp>
          <p:nvCxnSpPr>
            <p:cNvPr id="418" name="Google Shape;418;p68"/>
            <p:cNvCxnSpPr>
              <a:stCxn id="419" idx="3"/>
              <a:endCxn id="412" idx="1"/>
            </p:cNvCxnSpPr>
            <p:nvPr/>
          </p:nvCxnSpPr>
          <p:spPr>
            <a:xfrm rot="10800000" flipH="1">
              <a:off x="1933959" y="2360350"/>
              <a:ext cx="3628200" cy="387600"/>
            </a:xfrm>
            <a:prstGeom prst="straightConnector1">
              <a:avLst/>
            </a:prstGeom>
            <a:noFill/>
            <a:ln w="9525" cap="flat" cmpd="sng">
              <a:solidFill>
                <a:srgbClr val="7F8E95"/>
              </a:solidFill>
              <a:prstDash val="dashDot"/>
              <a:round/>
              <a:headEnd type="none" w="med" len="med"/>
              <a:tailEnd type="none" w="med" len="med"/>
            </a:ln>
          </p:spPr>
        </p:cxnSp>
        <p:cxnSp>
          <p:nvCxnSpPr>
            <p:cNvPr id="420" name="Google Shape;420;p68"/>
            <p:cNvCxnSpPr>
              <a:stCxn id="421" idx="3"/>
              <a:endCxn id="412" idx="1"/>
            </p:cNvCxnSpPr>
            <p:nvPr/>
          </p:nvCxnSpPr>
          <p:spPr>
            <a:xfrm rot="10800000" flipH="1">
              <a:off x="2746964" y="2360312"/>
              <a:ext cx="2815200" cy="418800"/>
            </a:xfrm>
            <a:prstGeom prst="straightConnector1">
              <a:avLst/>
            </a:prstGeom>
            <a:noFill/>
            <a:ln w="9525" cap="flat" cmpd="sng">
              <a:solidFill>
                <a:srgbClr val="7F8E95"/>
              </a:solidFill>
              <a:prstDash val="dashDot"/>
              <a:round/>
              <a:headEnd type="none" w="med" len="med"/>
              <a:tailEnd type="none" w="med" len="med"/>
            </a:ln>
          </p:spPr>
        </p:cxnSp>
        <p:cxnSp>
          <p:nvCxnSpPr>
            <p:cNvPr id="422" name="Google Shape;422;p68"/>
            <p:cNvCxnSpPr>
              <a:stCxn id="423" idx="3"/>
              <a:endCxn id="412" idx="1"/>
            </p:cNvCxnSpPr>
            <p:nvPr/>
          </p:nvCxnSpPr>
          <p:spPr>
            <a:xfrm rot="10800000" flipH="1">
              <a:off x="2404877" y="2360339"/>
              <a:ext cx="3157200" cy="796500"/>
            </a:xfrm>
            <a:prstGeom prst="straightConnector1">
              <a:avLst/>
            </a:prstGeom>
            <a:noFill/>
            <a:ln w="9525" cap="flat" cmpd="sng">
              <a:solidFill>
                <a:srgbClr val="7F8E95"/>
              </a:solidFill>
              <a:prstDash val="dashDot"/>
              <a:round/>
              <a:headEnd type="none" w="med" len="med"/>
              <a:tailEnd type="none" w="med" len="med"/>
            </a:ln>
          </p:spPr>
        </p:cxnSp>
        <p:cxnSp>
          <p:nvCxnSpPr>
            <p:cNvPr id="424" name="Google Shape;424;p68"/>
            <p:cNvCxnSpPr>
              <a:stCxn id="425" idx="3"/>
              <a:endCxn id="412" idx="1"/>
            </p:cNvCxnSpPr>
            <p:nvPr/>
          </p:nvCxnSpPr>
          <p:spPr>
            <a:xfrm>
              <a:off x="2043984" y="2339159"/>
              <a:ext cx="3518100" cy="21000"/>
            </a:xfrm>
            <a:prstGeom prst="straightConnector1">
              <a:avLst/>
            </a:prstGeom>
            <a:noFill/>
            <a:ln w="9525" cap="flat" cmpd="sng">
              <a:solidFill>
                <a:srgbClr val="7F8E95"/>
              </a:solidFill>
              <a:prstDash val="dashDot"/>
              <a:round/>
              <a:headEnd type="none" w="med" len="med"/>
              <a:tailEnd type="none" w="med" len="med"/>
            </a:ln>
          </p:spPr>
        </p:cxnSp>
        <p:cxnSp>
          <p:nvCxnSpPr>
            <p:cNvPr id="426" name="Google Shape;426;p68"/>
            <p:cNvCxnSpPr>
              <a:stCxn id="412" idx="1"/>
              <a:endCxn id="427" idx="3"/>
            </p:cNvCxnSpPr>
            <p:nvPr/>
          </p:nvCxnSpPr>
          <p:spPr>
            <a:xfrm flipH="1">
              <a:off x="3950300" y="2360225"/>
              <a:ext cx="1611900" cy="796200"/>
            </a:xfrm>
            <a:prstGeom prst="straightConnector1">
              <a:avLst/>
            </a:prstGeom>
            <a:noFill/>
            <a:ln w="9525" cap="flat" cmpd="sng">
              <a:solidFill>
                <a:srgbClr val="F18326"/>
              </a:solidFill>
              <a:prstDash val="dot"/>
              <a:round/>
              <a:headEnd type="triangle" w="med" len="med"/>
              <a:tailEnd type="none" w="med" len="med"/>
            </a:ln>
          </p:spPr>
        </p:cxnSp>
        <p:cxnSp>
          <p:nvCxnSpPr>
            <p:cNvPr id="428" name="Google Shape;428;p68"/>
            <p:cNvCxnSpPr>
              <a:stCxn id="429" idx="3"/>
              <a:endCxn id="427" idx="1"/>
            </p:cNvCxnSpPr>
            <p:nvPr/>
          </p:nvCxnSpPr>
          <p:spPr>
            <a:xfrm rot="10800000" flipH="1">
              <a:off x="2680835" y="3156521"/>
              <a:ext cx="1032600" cy="114900"/>
            </a:xfrm>
            <a:prstGeom prst="straightConnector1">
              <a:avLst/>
            </a:prstGeom>
            <a:noFill/>
            <a:ln w="9525" cap="flat" cmpd="sng">
              <a:solidFill>
                <a:srgbClr val="F18326"/>
              </a:solidFill>
              <a:prstDash val="dot"/>
              <a:round/>
              <a:headEnd type="none" w="med" len="med"/>
              <a:tailEnd type="triangle" w="med" len="med"/>
            </a:ln>
          </p:spPr>
        </p:cxnSp>
        <p:cxnSp>
          <p:nvCxnSpPr>
            <p:cNvPr id="430" name="Google Shape;430;p68"/>
            <p:cNvCxnSpPr>
              <a:stCxn id="431" idx="3"/>
              <a:endCxn id="432" idx="1"/>
            </p:cNvCxnSpPr>
            <p:nvPr/>
          </p:nvCxnSpPr>
          <p:spPr>
            <a:xfrm rot="10800000" flipH="1">
              <a:off x="1770810" y="2009497"/>
              <a:ext cx="2874900" cy="278100"/>
            </a:xfrm>
            <a:prstGeom prst="straightConnector1">
              <a:avLst/>
            </a:prstGeom>
            <a:noFill/>
            <a:ln w="9525" cap="flat" cmpd="sng">
              <a:solidFill>
                <a:srgbClr val="F18326"/>
              </a:solidFill>
              <a:prstDash val="dot"/>
              <a:round/>
              <a:headEnd type="none" w="med" len="med"/>
              <a:tailEnd type="triangle" w="med" len="med"/>
            </a:ln>
          </p:spPr>
        </p:cxnSp>
        <p:cxnSp>
          <p:nvCxnSpPr>
            <p:cNvPr id="433" name="Google Shape;433;p68"/>
            <p:cNvCxnSpPr>
              <a:stCxn id="434" idx="3"/>
              <a:endCxn id="412" idx="1"/>
            </p:cNvCxnSpPr>
            <p:nvPr/>
          </p:nvCxnSpPr>
          <p:spPr>
            <a:xfrm rot="10800000" flipH="1">
              <a:off x="4067469" y="2360090"/>
              <a:ext cx="1494600" cy="437700"/>
            </a:xfrm>
            <a:prstGeom prst="straightConnector1">
              <a:avLst/>
            </a:prstGeom>
            <a:noFill/>
            <a:ln w="9525" cap="flat" cmpd="sng">
              <a:solidFill>
                <a:srgbClr val="F18326"/>
              </a:solidFill>
              <a:prstDash val="dot"/>
              <a:round/>
              <a:headEnd type="none" w="med" len="med"/>
              <a:tailEnd type="triangle" w="med" len="med"/>
            </a:ln>
          </p:spPr>
        </p:cxnSp>
        <p:cxnSp>
          <p:nvCxnSpPr>
            <p:cNvPr id="435" name="Google Shape;435;p68"/>
            <p:cNvCxnSpPr>
              <a:stCxn id="436" idx="2"/>
              <a:endCxn id="437" idx="1"/>
            </p:cNvCxnSpPr>
            <p:nvPr/>
          </p:nvCxnSpPr>
          <p:spPr>
            <a:xfrm>
              <a:off x="1662022" y="1953791"/>
              <a:ext cx="2544900" cy="1284900"/>
            </a:xfrm>
            <a:prstGeom prst="straightConnector1">
              <a:avLst/>
            </a:prstGeom>
            <a:noFill/>
            <a:ln w="9525" cap="flat" cmpd="sng">
              <a:solidFill>
                <a:srgbClr val="F18326"/>
              </a:solidFill>
              <a:prstDash val="dot"/>
              <a:round/>
              <a:headEnd type="none" w="med" len="med"/>
              <a:tailEnd type="triangle" w="med" len="med"/>
            </a:ln>
          </p:spPr>
        </p:cxnSp>
        <p:cxnSp>
          <p:nvCxnSpPr>
            <p:cNvPr id="438" name="Google Shape;438;p68"/>
            <p:cNvCxnSpPr>
              <a:stCxn id="432" idx="3"/>
              <a:endCxn id="412" idx="1"/>
            </p:cNvCxnSpPr>
            <p:nvPr/>
          </p:nvCxnSpPr>
          <p:spPr>
            <a:xfrm>
              <a:off x="4830866" y="2009500"/>
              <a:ext cx="731400" cy="350700"/>
            </a:xfrm>
            <a:prstGeom prst="straightConnector1">
              <a:avLst/>
            </a:prstGeom>
            <a:noFill/>
            <a:ln w="9525" cap="flat" cmpd="sng">
              <a:solidFill>
                <a:srgbClr val="F18326"/>
              </a:solidFill>
              <a:prstDash val="dot"/>
              <a:round/>
              <a:headEnd type="none" w="med" len="med"/>
              <a:tailEnd type="triangle" w="med" len="med"/>
            </a:ln>
          </p:spPr>
        </p:cxnSp>
        <p:cxnSp>
          <p:nvCxnSpPr>
            <p:cNvPr id="439" name="Google Shape;439;p68"/>
            <p:cNvCxnSpPr>
              <a:stCxn id="440" idx="3"/>
              <a:endCxn id="434" idx="1"/>
            </p:cNvCxnSpPr>
            <p:nvPr/>
          </p:nvCxnSpPr>
          <p:spPr>
            <a:xfrm rot="10800000" flipH="1">
              <a:off x="874447" y="2797644"/>
              <a:ext cx="3057000" cy="375300"/>
            </a:xfrm>
            <a:prstGeom prst="straightConnector1">
              <a:avLst/>
            </a:prstGeom>
            <a:noFill/>
            <a:ln w="9525" cap="flat" cmpd="sng">
              <a:solidFill>
                <a:srgbClr val="F18326"/>
              </a:solidFill>
              <a:prstDash val="dot"/>
              <a:round/>
              <a:headEnd type="none" w="med" len="med"/>
              <a:tailEnd type="triangle" w="med" len="med"/>
            </a:ln>
          </p:spPr>
        </p:cxnSp>
        <p:cxnSp>
          <p:nvCxnSpPr>
            <p:cNvPr id="441" name="Google Shape;441;p68"/>
            <p:cNvCxnSpPr>
              <a:endCxn id="442" idx="1"/>
            </p:cNvCxnSpPr>
            <p:nvPr/>
          </p:nvCxnSpPr>
          <p:spPr>
            <a:xfrm>
              <a:off x="930172" y="2155612"/>
              <a:ext cx="3105000" cy="1338000"/>
            </a:xfrm>
            <a:prstGeom prst="straightConnector1">
              <a:avLst/>
            </a:prstGeom>
            <a:noFill/>
            <a:ln w="9525" cap="flat" cmpd="sng">
              <a:solidFill>
                <a:srgbClr val="F18326"/>
              </a:solidFill>
              <a:prstDash val="dot"/>
              <a:round/>
              <a:headEnd type="none" w="med" len="med"/>
              <a:tailEnd type="triangle" w="med" len="med"/>
            </a:ln>
          </p:spPr>
        </p:cxnSp>
        <p:cxnSp>
          <p:nvCxnSpPr>
            <p:cNvPr id="443" name="Google Shape;443;p68"/>
            <p:cNvCxnSpPr>
              <a:stCxn id="412" idx="1"/>
              <a:endCxn id="442" idx="3"/>
            </p:cNvCxnSpPr>
            <p:nvPr/>
          </p:nvCxnSpPr>
          <p:spPr>
            <a:xfrm flipH="1">
              <a:off x="4209500" y="2360225"/>
              <a:ext cx="1352700" cy="1133400"/>
            </a:xfrm>
            <a:prstGeom prst="straightConnector1">
              <a:avLst/>
            </a:prstGeom>
            <a:noFill/>
            <a:ln w="9525" cap="flat" cmpd="sng">
              <a:solidFill>
                <a:srgbClr val="F18326"/>
              </a:solidFill>
              <a:prstDash val="dot"/>
              <a:round/>
              <a:headEnd type="triangle" w="med" len="med"/>
              <a:tailEnd type="none" w="med" len="med"/>
            </a:ln>
          </p:spPr>
        </p:cxnSp>
        <p:cxnSp>
          <p:nvCxnSpPr>
            <p:cNvPr id="444" name="Google Shape;444;p68"/>
            <p:cNvCxnSpPr>
              <a:stCxn id="445" idx="3"/>
              <a:endCxn id="412" idx="1"/>
            </p:cNvCxnSpPr>
            <p:nvPr/>
          </p:nvCxnSpPr>
          <p:spPr>
            <a:xfrm>
              <a:off x="4445028" y="2171742"/>
              <a:ext cx="1117200" cy="188400"/>
            </a:xfrm>
            <a:prstGeom prst="straightConnector1">
              <a:avLst/>
            </a:prstGeom>
            <a:noFill/>
            <a:ln w="9525" cap="flat" cmpd="sng">
              <a:solidFill>
                <a:srgbClr val="F18326"/>
              </a:solidFill>
              <a:prstDash val="dot"/>
              <a:round/>
              <a:headEnd type="none" w="med" len="med"/>
              <a:tailEnd type="triangle" w="med" len="med"/>
            </a:ln>
          </p:spPr>
        </p:cxnSp>
        <p:cxnSp>
          <p:nvCxnSpPr>
            <p:cNvPr id="446" name="Google Shape;446;p68"/>
            <p:cNvCxnSpPr>
              <a:stCxn id="447" idx="3"/>
              <a:endCxn id="445" idx="1"/>
            </p:cNvCxnSpPr>
            <p:nvPr/>
          </p:nvCxnSpPr>
          <p:spPr>
            <a:xfrm>
              <a:off x="809728" y="2051758"/>
              <a:ext cx="3549600" cy="120000"/>
            </a:xfrm>
            <a:prstGeom prst="straightConnector1">
              <a:avLst/>
            </a:prstGeom>
            <a:noFill/>
            <a:ln w="9525" cap="flat" cmpd="sng">
              <a:solidFill>
                <a:srgbClr val="F18326"/>
              </a:solidFill>
              <a:prstDash val="dot"/>
              <a:round/>
              <a:headEnd type="none" w="med" len="med"/>
              <a:tailEnd type="triangle" w="med" len="med"/>
            </a:ln>
          </p:spPr>
        </p:cxnSp>
        <p:cxnSp>
          <p:nvCxnSpPr>
            <p:cNvPr id="448" name="Google Shape;448;p68"/>
            <p:cNvCxnSpPr>
              <a:stCxn id="412" idx="3"/>
              <a:endCxn id="449" idx="1"/>
            </p:cNvCxnSpPr>
            <p:nvPr/>
          </p:nvCxnSpPr>
          <p:spPr>
            <a:xfrm>
              <a:off x="6409900" y="2360225"/>
              <a:ext cx="267900" cy="318000"/>
            </a:xfrm>
            <a:prstGeom prst="straightConnector1">
              <a:avLst/>
            </a:prstGeom>
            <a:noFill/>
            <a:ln w="9525" cap="flat" cmpd="sng">
              <a:solidFill>
                <a:srgbClr val="F18326"/>
              </a:solidFill>
              <a:prstDash val="dot"/>
              <a:round/>
              <a:headEnd type="none" w="med" len="med"/>
              <a:tailEnd type="none" w="med" len="med"/>
            </a:ln>
          </p:spPr>
        </p:cxnSp>
        <p:cxnSp>
          <p:nvCxnSpPr>
            <p:cNvPr id="450" name="Google Shape;450;p68"/>
            <p:cNvCxnSpPr>
              <a:stCxn id="412" idx="3"/>
              <a:endCxn id="451" idx="1"/>
            </p:cNvCxnSpPr>
            <p:nvPr/>
          </p:nvCxnSpPr>
          <p:spPr>
            <a:xfrm>
              <a:off x="6409900" y="2360225"/>
              <a:ext cx="1639500" cy="165600"/>
            </a:xfrm>
            <a:prstGeom prst="straightConnector1">
              <a:avLst/>
            </a:prstGeom>
            <a:noFill/>
            <a:ln w="9525" cap="flat" cmpd="sng">
              <a:solidFill>
                <a:srgbClr val="F18326"/>
              </a:solidFill>
              <a:prstDash val="dot"/>
              <a:round/>
              <a:headEnd type="none" w="med" len="med"/>
              <a:tailEnd type="none" w="med" len="med"/>
            </a:ln>
          </p:spPr>
        </p:cxnSp>
        <p:cxnSp>
          <p:nvCxnSpPr>
            <p:cNvPr id="452" name="Google Shape;452;p68"/>
            <p:cNvCxnSpPr>
              <a:stCxn id="412" idx="3"/>
              <a:endCxn id="453" idx="0"/>
            </p:cNvCxnSpPr>
            <p:nvPr/>
          </p:nvCxnSpPr>
          <p:spPr>
            <a:xfrm>
              <a:off x="6409900" y="2360225"/>
              <a:ext cx="251100" cy="758700"/>
            </a:xfrm>
            <a:prstGeom prst="straightConnector1">
              <a:avLst/>
            </a:prstGeom>
            <a:noFill/>
            <a:ln w="9525" cap="flat" cmpd="sng">
              <a:solidFill>
                <a:srgbClr val="F18326"/>
              </a:solidFill>
              <a:prstDash val="dot"/>
              <a:round/>
              <a:headEnd type="none" w="med" len="med"/>
              <a:tailEnd type="none" w="med" len="med"/>
            </a:ln>
          </p:spPr>
        </p:cxnSp>
        <p:cxnSp>
          <p:nvCxnSpPr>
            <p:cNvPr id="454" name="Google Shape;454;p68"/>
            <p:cNvCxnSpPr>
              <a:stCxn id="412" idx="3"/>
              <a:endCxn id="455" idx="1"/>
            </p:cNvCxnSpPr>
            <p:nvPr/>
          </p:nvCxnSpPr>
          <p:spPr>
            <a:xfrm rot="10800000" flipH="1">
              <a:off x="6409900" y="1951325"/>
              <a:ext cx="672600" cy="408900"/>
            </a:xfrm>
            <a:prstGeom prst="straightConnector1">
              <a:avLst/>
            </a:prstGeom>
            <a:noFill/>
            <a:ln w="9525" cap="flat" cmpd="sng">
              <a:solidFill>
                <a:srgbClr val="F18326"/>
              </a:solidFill>
              <a:prstDash val="dot"/>
              <a:round/>
              <a:headEnd type="none" w="med" len="med"/>
              <a:tailEnd type="none" w="med" len="med"/>
            </a:ln>
          </p:spPr>
        </p:cxnSp>
        <p:cxnSp>
          <p:nvCxnSpPr>
            <p:cNvPr id="456" name="Google Shape;456;p68"/>
            <p:cNvCxnSpPr>
              <a:stCxn id="412" idx="3"/>
              <a:endCxn id="457" idx="1"/>
            </p:cNvCxnSpPr>
            <p:nvPr/>
          </p:nvCxnSpPr>
          <p:spPr>
            <a:xfrm>
              <a:off x="6409900" y="2360225"/>
              <a:ext cx="402600" cy="84000"/>
            </a:xfrm>
            <a:prstGeom prst="straightConnector1">
              <a:avLst/>
            </a:prstGeom>
            <a:noFill/>
            <a:ln w="9525" cap="flat" cmpd="sng">
              <a:solidFill>
                <a:srgbClr val="F18326"/>
              </a:solidFill>
              <a:prstDash val="dot"/>
              <a:round/>
              <a:headEnd type="none" w="med" len="med"/>
              <a:tailEnd type="none" w="med" len="med"/>
            </a:ln>
          </p:spPr>
        </p:cxnSp>
        <p:cxnSp>
          <p:nvCxnSpPr>
            <p:cNvPr id="458" name="Google Shape;458;p68"/>
            <p:cNvCxnSpPr>
              <a:stCxn id="412" idx="3"/>
              <a:endCxn id="459" idx="1"/>
            </p:cNvCxnSpPr>
            <p:nvPr/>
          </p:nvCxnSpPr>
          <p:spPr>
            <a:xfrm>
              <a:off x="6409900" y="2360225"/>
              <a:ext cx="1211700" cy="1158900"/>
            </a:xfrm>
            <a:prstGeom prst="straightConnector1">
              <a:avLst/>
            </a:prstGeom>
            <a:noFill/>
            <a:ln w="9525" cap="flat" cmpd="sng">
              <a:solidFill>
                <a:srgbClr val="F18326"/>
              </a:solidFill>
              <a:prstDash val="dot"/>
              <a:round/>
              <a:headEnd type="none" w="med" len="med"/>
              <a:tailEnd type="none" w="med" len="med"/>
            </a:ln>
          </p:spPr>
        </p:cxnSp>
        <p:cxnSp>
          <p:nvCxnSpPr>
            <p:cNvPr id="460" name="Google Shape;460;p68"/>
            <p:cNvCxnSpPr>
              <a:stCxn id="412" idx="3"/>
              <a:endCxn id="461" idx="1"/>
            </p:cNvCxnSpPr>
            <p:nvPr/>
          </p:nvCxnSpPr>
          <p:spPr>
            <a:xfrm>
              <a:off x="6409900" y="2360225"/>
              <a:ext cx="745500" cy="613500"/>
            </a:xfrm>
            <a:prstGeom prst="straightConnector1">
              <a:avLst/>
            </a:prstGeom>
            <a:noFill/>
            <a:ln w="9525" cap="flat" cmpd="sng">
              <a:solidFill>
                <a:srgbClr val="F18326"/>
              </a:solidFill>
              <a:prstDash val="dot"/>
              <a:round/>
              <a:headEnd type="none" w="med" len="med"/>
              <a:tailEnd type="none" w="med" len="med"/>
            </a:ln>
          </p:spPr>
        </p:cxnSp>
        <p:cxnSp>
          <p:nvCxnSpPr>
            <p:cNvPr id="462" name="Google Shape;462;p68"/>
            <p:cNvCxnSpPr>
              <a:stCxn id="412" idx="3"/>
              <a:endCxn id="463" idx="1"/>
            </p:cNvCxnSpPr>
            <p:nvPr/>
          </p:nvCxnSpPr>
          <p:spPr>
            <a:xfrm>
              <a:off x="6409900" y="2360225"/>
              <a:ext cx="1433400" cy="519300"/>
            </a:xfrm>
            <a:prstGeom prst="straightConnector1">
              <a:avLst/>
            </a:prstGeom>
            <a:noFill/>
            <a:ln w="9525" cap="flat" cmpd="sng">
              <a:solidFill>
                <a:srgbClr val="F18326"/>
              </a:solidFill>
              <a:prstDash val="dot"/>
              <a:round/>
              <a:headEnd type="none" w="med" len="med"/>
              <a:tailEnd type="none" w="med" len="med"/>
            </a:ln>
          </p:spPr>
        </p:cxnSp>
        <p:cxnSp>
          <p:nvCxnSpPr>
            <p:cNvPr id="464" name="Google Shape;464;p68"/>
            <p:cNvCxnSpPr>
              <a:stCxn id="412" idx="3"/>
              <a:endCxn id="465" idx="1"/>
            </p:cNvCxnSpPr>
            <p:nvPr/>
          </p:nvCxnSpPr>
          <p:spPr>
            <a:xfrm>
              <a:off x="6409900" y="2360225"/>
              <a:ext cx="1964700" cy="1070700"/>
            </a:xfrm>
            <a:prstGeom prst="straightConnector1">
              <a:avLst/>
            </a:prstGeom>
            <a:noFill/>
            <a:ln w="9525" cap="flat" cmpd="sng">
              <a:solidFill>
                <a:srgbClr val="F18326"/>
              </a:solidFill>
              <a:prstDash val="dot"/>
              <a:round/>
              <a:headEnd type="none" w="med" len="med"/>
              <a:tailEnd type="none" w="med" len="med"/>
            </a:ln>
          </p:spPr>
        </p:cxnSp>
        <p:cxnSp>
          <p:nvCxnSpPr>
            <p:cNvPr id="466" name="Google Shape;466;p68"/>
            <p:cNvCxnSpPr>
              <a:stCxn id="412" idx="3"/>
              <a:endCxn id="467" idx="2"/>
            </p:cNvCxnSpPr>
            <p:nvPr/>
          </p:nvCxnSpPr>
          <p:spPr>
            <a:xfrm rot="10800000" flipH="1">
              <a:off x="6409900" y="1986425"/>
              <a:ext cx="405000" cy="373800"/>
            </a:xfrm>
            <a:prstGeom prst="straightConnector1">
              <a:avLst/>
            </a:prstGeom>
            <a:noFill/>
            <a:ln w="9525" cap="flat" cmpd="sng">
              <a:solidFill>
                <a:srgbClr val="F18326"/>
              </a:solidFill>
              <a:prstDash val="dot"/>
              <a:round/>
              <a:headEnd type="none" w="med" len="med"/>
              <a:tailEnd type="none" w="med" len="med"/>
            </a:ln>
          </p:spPr>
        </p:cxnSp>
        <p:cxnSp>
          <p:nvCxnSpPr>
            <p:cNvPr id="468" name="Google Shape;468;p68"/>
            <p:cNvCxnSpPr>
              <a:stCxn id="469" idx="3"/>
              <a:endCxn id="470" idx="1"/>
            </p:cNvCxnSpPr>
            <p:nvPr/>
          </p:nvCxnSpPr>
          <p:spPr>
            <a:xfrm rot="10800000" flipH="1">
              <a:off x="1026864" y="1954944"/>
              <a:ext cx="2913000" cy="421500"/>
            </a:xfrm>
            <a:prstGeom prst="straightConnector1">
              <a:avLst/>
            </a:prstGeom>
            <a:noFill/>
            <a:ln w="9525" cap="flat" cmpd="sng">
              <a:solidFill>
                <a:srgbClr val="F18326"/>
              </a:solidFill>
              <a:prstDash val="dot"/>
              <a:round/>
              <a:headEnd type="none" w="med" len="med"/>
              <a:tailEnd type="triangle" w="med" len="med"/>
            </a:ln>
          </p:spPr>
        </p:cxnSp>
        <p:cxnSp>
          <p:nvCxnSpPr>
            <p:cNvPr id="471" name="Google Shape;471;p68"/>
            <p:cNvCxnSpPr>
              <a:stCxn id="470" idx="3"/>
              <a:endCxn id="412" idx="1"/>
            </p:cNvCxnSpPr>
            <p:nvPr/>
          </p:nvCxnSpPr>
          <p:spPr>
            <a:xfrm>
              <a:off x="4025615" y="1955092"/>
              <a:ext cx="1536600" cy="405000"/>
            </a:xfrm>
            <a:prstGeom prst="straightConnector1">
              <a:avLst/>
            </a:prstGeom>
            <a:noFill/>
            <a:ln w="9525" cap="flat" cmpd="sng">
              <a:solidFill>
                <a:srgbClr val="F18326"/>
              </a:solidFill>
              <a:prstDash val="dot"/>
              <a:round/>
              <a:headEnd type="none" w="med" len="med"/>
              <a:tailEnd type="triangle" w="med" len="med"/>
            </a:ln>
          </p:spPr>
        </p:cxnSp>
        <p:cxnSp>
          <p:nvCxnSpPr>
            <p:cNvPr id="472" name="Google Shape;472;p68"/>
            <p:cNvCxnSpPr>
              <a:stCxn id="473" idx="3"/>
              <a:endCxn id="474" idx="1"/>
            </p:cNvCxnSpPr>
            <p:nvPr/>
          </p:nvCxnSpPr>
          <p:spPr>
            <a:xfrm rot="10800000" flipH="1">
              <a:off x="1339103" y="3456546"/>
              <a:ext cx="3433200" cy="114300"/>
            </a:xfrm>
            <a:prstGeom prst="straightConnector1">
              <a:avLst/>
            </a:prstGeom>
            <a:noFill/>
            <a:ln w="9525" cap="flat" cmpd="sng">
              <a:solidFill>
                <a:srgbClr val="F18326"/>
              </a:solidFill>
              <a:prstDash val="dot"/>
              <a:round/>
              <a:headEnd type="none" w="med" len="med"/>
              <a:tailEnd type="triangle" w="med" len="med"/>
            </a:ln>
          </p:spPr>
        </p:cxnSp>
        <p:cxnSp>
          <p:nvCxnSpPr>
            <p:cNvPr id="475" name="Google Shape;475;p68"/>
            <p:cNvCxnSpPr>
              <a:stCxn id="474" idx="3"/>
              <a:endCxn id="412" idx="1"/>
            </p:cNvCxnSpPr>
            <p:nvPr/>
          </p:nvCxnSpPr>
          <p:spPr>
            <a:xfrm rot="10800000" flipH="1">
              <a:off x="4874024" y="2360123"/>
              <a:ext cx="688200" cy="1096500"/>
            </a:xfrm>
            <a:prstGeom prst="straightConnector1">
              <a:avLst/>
            </a:prstGeom>
            <a:noFill/>
            <a:ln w="9525" cap="flat" cmpd="sng">
              <a:solidFill>
                <a:srgbClr val="F18326"/>
              </a:solidFill>
              <a:prstDash val="dot"/>
              <a:round/>
              <a:headEnd type="none" w="med" len="med"/>
              <a:tailEnd type="triangle" w="med" len="med"/>
            </a:ln>
          </p:spPr>
        </p:cxnSp>
        <p:cxnSp>
          <p:nvCxnSpPr>
            <p:cNvPr id="476" name="Google Shape;476;p68"/>
            <p:cNvCxnSpPr>
              <a:stCxn id="412" idx="3"/>
              <a:endCxn id="477" idx="1"/>
            </p:cNvCxnSpPr>
            <p:nvPr/>
          </p:nvCxnSpPr>
          <p:spPr>
            <a:xfrm>
              <a:off x="6409900" y="2360225"/>
              <a:ext cx="1750200" cy="819600"/>
            </a:xfrm>
            <a:prstGeom prst="straightConnector1">
              <a:avLst/>
            </a:prstGeom>
            <a:noFill/>
            <a:ln w="9525" cap="flat" cmpd="sng">
              <a:solidFill>
                <a:srgbClr val="F18326"/>
              </a:solidFill>
              <a:prstDash val="dot"/>
              <a:round/>
              <a:headEnd type="none" w="med" len="med"/>
              <a:tailEnd type="none" w="med" len="med"/>
            </a:ln>
          </p:spPr>
        </p:cxnSp>
        <p:cxnSp>
          <p:nvCxnSpPr>
            <p:cNvPr id="478" name="Google Shape;478;p68"/>
            <p:cNvCxnSpPr>
              <a:stCxn id="412" idx="1"/>
              <a:endCxn id="437" idx="3"/>
            </p:cNvCxnSpPr>
            <p:nvPr/>
          </p:nvCxnSpPr>
          <p:spPr>
            <a:xfrm flipH="1">
              <a:off x="4292600" y="2360225"/>
              <a:ext cx="1269600" cy="878400"/>
            </a:xfrm>
            <a:prstGeom prst="straightConnector1">
              <a:avLst/>
            </a:prstGeom>
            <a:noFill/>
            <a:ln w="9525" cap="flat" cmpd="sng">
              <a:solidFill>
                <a:srgbClr val="F18326"/>
              </a:solidFill>
              <a:prstDash val="dot"/>
              <a:round/>
              <a:headEnd type="triangle" w="med" len="med"/>
              <a:tailEnd type="none" w="med" len="med"/>
            </a:ln>
          </p:spPr>
        </p:cxnSp>
        <p:cxnSp>
          <p:nvCxnSpPr>
            <p:cNvPr id="479" name="Google Shape;479;p68"/>
            <p:cNvCxnSpPr>
              <a:stCxn id="412" idx="3"/>
              <a:endCxn id="480" idx="1"/>
            </p:cNvCxnSpPr>
            <p:nvPr/>
          </p:nvCxnSpPr>
          <p:spPr>
            <a:xfrm rot="10800000" flipH="1">
              <a:off x="6409900" y="2311925"/>
              <a:ext cx="930300" cy="48300"/>
            </a:xfrm>
            <a:prstGeom prst="straightConnector1">
              <a:avLst/>
            </a:prstGeom>
            <a:noFill/>
            <a:ln w="9525" cap="flat" cmpd="sng">
              <a:solidFill>
                <a:srgbClr val="F18326"/>
              </a:solidFill>
              <a:prstDash val="dot"/>
              <a:round/>
              <a:headEnd type="none" w="med" len="med"/>
              <a:tailEnd type="none" w="med" len="med"/>
            </a:ln>
          </p:spPr>
        </p:cxnSp>
      </p:grpSp>
      <p:grpSp>
        <p:nvGrpSpPr>
          <p:cNvPr id="481" name="Google Shape;481;p68"/>
          <p:cNvGrpSpPr/>
          <p:nvPr/>
        </p:nvGrpSpPr>
        <p:grpSpPr>
          <a:xfrm>
            <a:off x="3283407" y="1879784"/>
            <a:ext cx="1840363" cy="3071881"/>
            <a:chOff x="3283407" y="1879784"/>
            <a:chExt cx="1840363" cy="3071881"/>
          </a:xfrm>
        </p:grpSpPr>
        <p:grpSp>
          <p:nvGrpSpPr>
            <p:cNvPr id="482" name="Google Shape;482;p68"/>
            <p:cNvGrpSpPr/>
            <p:nvPr/>
          </p:nvGrpSpPr>
          <p:grpSpPr>
            <a:xfrm>
              <a:off x="3474171" y="1879784"/>
              <a:ext cx="1649600" cy="1735831"/>
              <a:chOff x="3397971" y="1879784"/>
              <a:chExt cx="1649600" cy="1735831"/>
            </a:xfrm>
          </p:grpSpPr>
          <p:pic>
            <p:nvPicPr>
              <p:cNvPr id="427" name="Google Shape;427;p68"/>
              <p:cNvPicPr preferRelativeResize="0"/>
              <p:nvPr/>
            </p:nvPicPr>
            <p:blipFill>
              <a:blip r:embed="rId4">
                <a:alphaModFix/>
              </a:blip>
              <a:stretch>
                <a:fillRect/>
              </a:stretch>
            </p:blipFill>
            <p:spPr>
              <a:xfrm>
                <a:off x="3637163" y="2990525"/>
                <a:ext cx="237075" cy="332079"/>
              </a:xfrm>
              <a:prstGeom prst="rect">
                <a:avLst/>
              </a:prstGeom>
              <a:noFill/>
              <a:ln>
                <a:noFill/>
              </a:ln>
            </p:spPr>
          </p:pic>
          <p:pic>
            <p:nvPicPr>
              <p:cNvPr id="434" name="Google Shape;434;p68"/>
              <p:cNvPicPr preferRelativeResize="0"/>
              <p:nvPr/>
            </p:nvPicPr>
            <p:blipFill>
              <a:blip r:embed="rId4">
                <a:alphaModFix/>
              </a:blip>
              <a:stretch>
                <a:fillRect/>
              </a:stretch>
            </p:blipFill>
            <p:spPr>
              <a:xfrm>
                <a:off x="3855171" y="2702471"/>
                <a:ext cx="136099" cy="190639"/>
              </a:xfrm>
              <a:prstGeom prst="rect">
                <a:avLst/>
              </a:prstGeom>
              <a:noFill/>
              <a:ln>
                <a:noFill/>
              </a:ln>
            </p:spPr>
          </p:pic>
          <p:pic>
            <p:nvPicPr>
              <p:cNvPr id="432" name="Google Shape;432;p68"/>
              <p:cNvPicPr preferRelativeResize="0"/>
              <p:nvPr/>
            </p:nvPicPr>
            <p:blipFill>
              <a:blip r:embed="rId4">
                <a:alphaModFix/>
              </a:blip>
              <a:stretch>
                <a:fillRect/>
              </a:stretch>
            </p:blipFill>
            <p:spPr>
              <a:xfrm>
                <a:off x="4569465" y="1879784"/>
                <a:ext cx="185201" cy="259431"/>
              </a:xfrm>
              <a:prstGeom prst="rect">
                <a:avLst/>
              </a:prstGeom>
              <a:noFill/>
              <a:ln>
                <a:noFill/>
              </a:ln>
            </p:spPr>
          </p:pic>
          <p:pic>
            <p:nvPicPr>
              <p:cNvPr id="442" name="Google Shape;442;p68"/>
              <p:cNvPicPr preferRelativeResize="0"/>
              <p:nvPr/>
            </p:nvPicPr>
            <p:blipFill>
              <a:blip r:embed="rId4">
                <a:alphaModFix/>
              </a:blip>
              <a:stretch>
                <a:fillRect/>
              </a:stretch>
            </p:blipFill>
            <p:spPr>
              <a:xfrm>
                <a:off x="3958972" y="3371610"/>
                <a:ext cx="174199" cy="244005"/>
              </a:xfrm>
              <a:prstGeom prst="rect">
                <a:avLst/>
              </a:prstGeom>
              <a:noFill/>
              <a:ln>
                <a:noFill/>
              </a:ln>
            </p:spPr>
          </p:pic>
          <p:pic>
            <p:nvPicPr>
              <p:cNvPr id="483" name="Google Shape;483;p68"/>
              <p:cNvPicPr preferRelativeResize="0"/>
              <p:nvPr/>
            </p:nvPicPr>
            <p:blipFill>
              <a:blip r:embed="rId4">
                <a:alphaModFix/>
              </a:blip>
              <a:stretch>
                <a:fillRect/>
              </a:stretch>
            </p:blipFill>
            <p:spPr>
              <a:xfrm>
                <a:off x="4054551" y="2187930"/>
                <a:ext cx="85676" cy="120025"/>
              </a:xfrm>
              <a:prstGeom prst="rect">
                <a:avLst/>
              </a:prstGeom>
              <a:noFill/>
              <a:ln>
                <a:noFill/>
              </a:ln>
            </p:spPr>
          </p:pic>
          <p:pic>
            <p:nvPicPr>
              <p:cNvPr id="474" name="Google Shape;474;p68"/>
              <p:cNvPicPr preferRelativeResize="0"/>
              <p:nvPr/>
            </p:nvPicPr>
            <p:blipFill>
              <a:blip r:embed="rId4">
                <a:alphaModFix/>
              </a:blip>
              <a:stretch>
                <a:fillRect/>
              </a:stretch>
            </p:blipFill>
            <p:spPr>
              <a:xfrm>
                <a:off x="4696124" y="3385399"/>
                <a:ext cx="101700" cy="142448"/>
              </a:xfrm>
              <a:prstGeom prst="rect">
                <a:avLst/>
              </a:prstGeom>
              <a:noFill/>
              <a:ln>
                <a:noFill/>
              </a:ln>
            </p:spPr>
          </p:pic>
          <p:pic>
            <p:nvPicPr>
              <p:cNvPr id="484" name="Google Shape;484;p68"/>
              <p:cNvPicPr preferRelativeResize="0"/>
              <p:nvPr/>
            </p:nvPicPr>
            <p:blipFill>
              <a:blip r:embed="rId4">
                <a:alphaModFix/>
              </a:blip>
              <a:stretch>
                <a:fillRect/>
              </a:stretch>
            </p:blipFill>
            <p:spPr>
              <a:xfrm>
                <a:off x="4206673" y="2737198"/>
                <a:ext cx="165926" cy="232428"/>
              </a:xfrm>
              <a:prstGeom prst="rect">
                <a:avLst/>
              </a:prstGeom>
              <a:noFill/>
              <a:ln>
                <a:noFill/>
              </a:ln>
            </p:spPr>
          </p:pic>
          <p:pic>
            <p:nvPicPr>
              <p:cNvPr id="470" name="Google Shape;470;p68"/>
              <p:cNvPicPr preferRelativeResize="0"/>
              <p:nvPr/>
            </p:nvPicPr>
            <p:blipFill>
              <a:blip r:embed="rId4">
                <a:alphaModFix/>
              </a:blip>
              <a:stretch>
                <a:fillRect/>
              </a:stretch>
            </p:blipFill>
            <p:spPr>
              <a:xfrm>
                <a:off x="3863739" y="1895080"/>
                <a:ext cx="85676" cy="120025"/>
              </a:xfrm>
              <a:prstGeom prst="rect">
                <a:avLst/>
              </a:prstGeom>
              <a:noFill/>
              <a:ln>
                <a:noFill/>
              </a:ln>
            </p:spPr>
          </p:pic>
          <p:pic>
            <p:nvPicPr>
              <p:cNvPr id="485" name="Google Shape;485;p68"/>
              <p:cNvPicPr preferRelativeResize="0"/>
              <p:nvPr/>
            </p:nvPicPr>
            <p:blipFill>
              <a:blip r:embed="rId4">
                <a:alphaModFix/>
              </a:blip>
              <a:stretch>
                <a:fillRect/>
              </a:stretch>
            </p:blipFill>
            <p:spPr>
              <a:xfrm>
                <a:off x="4703972" y="2914325"/>
                <a:ext cx="174199" cy="244005"/>
              </a:xfrm>
              <a:prstGeom prst="rect">
                <a:avLst/>
              </a:prstGeom>
              <a:noFill/>
              <a:ln>
                <a:noFill/>
              </a:ln>
            </p:spPr>
          </p:pic>
          <p:pic>
            <p:nvPicPr>
              <p:cNvPr id="486" name="Google Shape;486;p68"/>
              <p:cNvPicPr preferRelativeResize="0"/>
              <p:nvPr/>
            </p:nvPicPr>
            <p:blipFill>
              <a:blip r:embed="rId4">
                <a:alphaModFix/>
              </a:blip>
              <a:stretch>
                <a:fillRect/>
              </a:stretch>
            </p:blipFill>
            <p:spPr>
              <a:xfrm>
                <a:off x="4587951" y="2416530"/>
                <a:ext cx="85676" cy="120025"/>
              </a:xfrm>
              <a:prstGeom prst="rect">
                <a:avLst/>
              </a:prstGeom>
              <a:noFill/>
              <a:ln>
                <a:noFill/>
              </a:ln>
            </p:spPr>
          </p:pic>
          <p:pic>
            <p:nvPicPr>
              <p:cNvPr id="487" name="Google Shape;487;p68"/>
              <p:cNvPicPr preferRelativeResize="0"/>
              <p:nvPr/>
            </p:nvPicPr>
            <p:blipFill>
              <a:blip r:embed="rId4">
                <a:alphaModFix/>
              </a:blip>
              <a:stretch>
                <a:fillRect/>
              </a:stretch>
            </p:blipFill>
            <p:spPr>
              <a:xfrm>
                <a:off x="3397971" y="2550071"/>
                <a:ext cx="136099" cy="190639"/>
              </a:xfrm>
              <a:prstGeom prst="rect">
                <a:avLst/>
              </a:prstGeom>
              <a:noFill/>
              <a:ln>
                <a:noFill/>
              </a:ln>
            </p:spPr>
          </p:pic>
          <p:pic>
            <p:nvPicPr>
              <p:cNvPr id="437" name="Google Shape;437;p68"/>
              <p:cNvPicPr preferRelativeResize="0"/>
              <p:nvPr/>
            </p:nvPicPr>
            <p:blipFill>
              <a:blip r:embed="rId4">
                <a:alphaModFix/>
              </a:blip>
              <a:stretch>
                <a:fillRect/>
              </a:stretch>
            </p:blipFill>
            <p:spPr>
              <a:xfrm>
                <a:off x="4130751" y="3178530"/>
                <a:ext cx="85676" cy="120025"/>
              </a:xfrm>
              <a:prstGeom prst="rect">
                <a:avLst/>
              </a:prstGeom>
              <a:noFill/>
              <a:ln>
                <a:noFill/>
              </a:ln>
            </p:spPr>
          </p:pic>
          <p:pic>
            <p:nvPicPr>
              <p:cNvPr id="488" name="Google Shape;488;p68"/>
              <p:cNvPicPr preferRelativeResize="0"/>
              <p:nvPr/>
            </p:nvPicPr>
            <p:blipFill>
              <a:blip r:embed="rId4">
                <a:alphaModFix/>
              </a:blip>
              <a:stretch>
                <a:fillRect/>
              </a:stretch>
            </p:blipFill>
            <p:spPr>
              <a:xfrm>
                <a:off x="3654172" y="2228610"/>
                <a:ext cx="174199" cy="244005"/>
              </a:xfrm>
              <a:prstGeom prst="rect">
                <a:avLst/>
              </a:prstGeom>
              <a:noFill/>
              <a:ln>
                <a:noFill/>
              </a:ln>
            </p:spPr>
          </p:pic>
          <p:pic>
            <p:nvPicPr>
              <p:cNvPr id="489" name="Google Shape;489;p68"/>
              <p:cNvPicPr preferRelativeResize="0"/>
              <p:nvPr/>
            </p:nvPicPr>
            <p:blipFill>
              <a:blip r:embed="rId4">
                <a:alphaModFix/>
              </a:blip>
              <a:stretch>
                <a:fillRect/>
              </a:stretch>
            </p:blipFill>
            <p:spPr>
              <a:xfrm>
                <a:off x="4873372" y="2457210"/>
                <a:ext cx="174199" cy="244005"/>
              </a:xfrm>
              <a:prstGeom prst="rect">
                <a:avLst/>
              </a:prstGeom>
              <a:noFill/>
              <a:ln>
                <a:noFill/>
              </a:ln>
            </p:spPr>
          </p:pic>
          <p:pic>
            <p:nvPicPr>
              <p:cNvPr id="490" name="Google Shape;490;p68"/>
              <p:cNvPicPr preferRelativeResize="0"/>
              <p:nvPr/>
            </p:nvPicPr>
            <p:blipFill>
              <a:blip r:embed="rId4">
                <a:alphaModFix/>
              </a:blip>
              <a:stretch>
                <a:fillRect/>
              </a:stretch>
            </p:blipFill>
            <p:spPr>
              <a:xfrm>
                <a:off x="4435551" y="3026130"/>
                <a:ext cx="85676" cy="120025"/>
              </a:xfrm>
              <a:prstGeom prst="rect">
                <a:avLst/>
              </a:prstGeom>
              <a:noFill/>
              <a:ln>
                <a:noFill/>
              </a:ln>
            </p:spPr>
          </p:pic>
          <p:pic>
            <p:nvPicPr>
              <p:cNvPr id="491" name="Google Shape;491;p68"/>
              <p:cNvPicPr preferRelativeResize="0"/>
              <p:nvPr/>
            </p:nvPicPr>
            <p:blipFill>
              <a:blip r:embed="rId4">
                <a:alphaModFix/>
              </a:blip>
              <a:stretch>
                <a:fillRect/>
              </a:stretch>
            </p:blipFill>
            <p:spPr>
              <a:xfrm>
                <a:off x="4206951" y="2416530"/>
                <a:ext cx="85676" cy="120025"/>
              </a:xfrm>
              <a:prstGeom prst="rect">
                <a:avLst/>
              </a:prstGeom>
              <a:noFill/>
              <a:ln>
                <a:noFill/>
              </a:ln>
            </p:spPr>
          </p:pic>
          <p:pic>
            <p:nvPicPr>
              <p:cNvPr id="492" name="Google Shape;492;p68"/>
              <p:cNvPicPr preferRelativeResize="0"/>
              <p:nvPr/>
            </p:nvPicPr>
            <p:blipFill>
              <a:blip r:embed="rId4">
                <a:alphaModFix/>
              </a:blip>
              <a:stretch>
                <a:fillRect/>
              </a:stretch>
            </p:blipFill>
            <p:spPr>
              <a:xfrm>
                <a:off x="3901873" y="2432398"/>
                <a:ext cx="165926" cy="232428"/>
              </a:xfrm>
              <a:prstGeom prst="rect">
                <a:avLst/>
              </a:prstGeom>
              <a:noFill/>
              <a:ln>
                <a:noFill/>
              </a:ln>
            </p:spPr>
          </p:pic>
          <p:pic>
            <p:nvPicPr>
              <p:cNvPr id="445" name="Google Shape;445;p68"/>
              <p:cNvPicPr preferRelativeResize="0"/>
              <p:nvPr/>
            </p:nvPicPr>
            <p:blipFill>
              <a:blip r:embed="rId4">
                <a:alphaModFix/>
              </a:blip>
              <a:stretch>
                <a:fillRect/>
              </a:stretch>
            </p:blipFill>
            <p:spPr>
              <a:xfrm>
                <a:off x="4283151" y="2111730"/>
                <a:ext cx="85676" cy="120025"/>
              </a:xfrm>
              <a:prstGeom prst="rect">
                <a:avLst/>
              </a:prstGeom>
              <a:noFill/>
              <a:ln>
                <a:noFill/>
              </a:ln>
            </p:spPr>
          </p:pic>
          <p:pic>
            <p:nvPicPr>
              <p:cNvPr id="493" name="Google Shape;493;p68"/>
              <p:cNvPicPr preferRelativeResize="0"/>
              <p:nvPr/>
            </p:nvPicPr>
            <p:blipFill>
              <a:blip r:embed="rId4">
                <a:alphaModFix/>
              </a:blip>
              <a:stretch>
                <a:fillRect/>
              </a:stretch>
            </p:blipFill>
            <p:spPr>
              <a:xfrm>
                <a:off x="3444950" y="2035526"/>
                <a:ext cx="63274" cy="88646"/>
              </a:xfrm>
              <a:prstGeom prst="rect">
                <a:avLst/>
              </a:prstGeom>
              <a:noFill/>
              <a:ln>
                <a:noFill/>
              </a:ln>
            </p:spPr>
          </p:pic>
        </p:grpSp>
        <p:grpSp>
          <p:nvGrpSpPr>
            <p:cNvPr id="494" name="Google Shape;494;p68"/>
            <p:cNvGrpSpPr/>
            <p:nvPr/>
          </p:nvGrpSpPr>
          <p:grpSpPr>
            <a:xfrm>
              <a:off x="3283407" y="3979416"/>
              <a:ext cx="971268" cy="972249"/>
              <a:chOff x="7003300" y="3111400"/>
              <a:chExt cx="1011737" cy="1011600"/>
            </a:xfrm>
          </p:grpSpPr>
          <p:sp>
            <p:nvSpPr>
              <p:cNvPr id="495" name="Google Shape;495;p68"/>
              <p:cNvSpPr/>
              <p:nvPr/>
            </p:nvSpPr>
            <p:spPr>
              <a:xfrm>
                <a:off x="7003300" y="3111400"/>
                <a:ext cx="1011600" cy="1011600"/>
              </a:xfrm>
              <a:prstGeom prst="ellipse">
                <a:avLst/>
              </a:prstGeom>
              <a:solidFill>
                <a:srgbClr val="B9C6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8"/>
              <p:cNvSpPr txBox="1"/>
              <p:nvPr/>
            </p:nvSpPr>
            <p:spPr>
              <a:xfrm>
                <a:off x="7003437" y="3220241"/>
                <a:ext cx="1011600" cy="77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Open Sans SemiBold"/>
                    <a:ea typeface="Open Sans SemiBold"/>
                    <a:cs typeface="Open Sans SemiBold"/>
                    <a:sym typeface="Open Sans SemiBold"/>
                  </a:rPr>
                  <a:t>Over 900 LMSs delivering content</a:t>
                </a:r>
                <a:endParaRPr sz="800">
                  <a:solidFill>
                    <a:srgbClr val="FFFFFF"/>
                  </a:solidFill>
                  <a:latin typeface="Open Sans SemiBold"/>
                  <a:ea typeface="Open Sans SemiBold"/>
                  <a:cs typeface="Open Sans SemiBold"/>
                  <a:sym typeface="Open Sans SemiBold"/>
                </a:endParaRPr>
              </a:p>
            </p:txBody>
          </p:sp>
        </p:grpSp>
      </p:grpSp>
      <p:grpSp>
        <p:nvGrpSpPr>
          <p:cNvPr id="497" name="Google Shape;497;p68"/>
          <p:cNvGrpSpPr/>
          <p:nvPr/>
        </p:nvGrpSpPr>
        <p:grpSpPr>
          <a:xfrm>
            <a:off x="185882" y="1723291"/>
            <a:ext cx="2561082" cy="3228374"/>
            <a:chOff x="185882" y="1723291"/>
            <a:chExt cx="2561082" cy="3228374"/>
          </a:xfrm>
        </p:grpSpPr>
        <p:grpSp>
          <p:nvGrpSpPr>
            <p:cNvPr id="498" name="Google Shape;498;p68"/>
            <p:cNvGrpSpPr/>
            <p:nvPr/>
          </p:nvGrpSpPr>
          <p:grpSpPr>
            <a:xfrm>
              <a:off x="934495" y="3979416"/>
              <a:ext cx="971268" cy="972249"/>
              <a:chOff x="7797050" y="3111400"/>
              <a:chExt cx="1011737" cy="1011600"/>
            </a:xfrm>
          </p:grpSpPr>
          <p:sp>
            <p:nvSpPr>
              <p:cNvPr id="499" name="Google Shape;499;p68"/>
              <p:cNvSpPr/>
              <p:nvPr/>
            </p:nvSpPr>
            <p:spPr>
              <a:xfrm>
                <a:off x="7797050" y="3111400"/>
                <a:ext cx="1011600" cy="1011600"/>
              </a:xfrm>
              <a:prstGeom prst="ellipse">
                <a:avLst/>
              </a:prstGeom>
              <a:solidFill>
                <a:srgbClr val="B9C6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8"/>
              <p:cNvSpPr txBox="1"/>
              <p:nvPr/>
            </p:nvSpPr>
            <p:spPr>
              <a:xfrm>
                <a:off x="7797187" y="3220241"/>
                <a:ext cx="1011600" cy="77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Open Sans SemiBold"/>
                    <a:ea typeface="Open Sans SemiBold"/>
                    <a:cs typeface="Open Sans SemiBold"/>
                    <a:sym typeface="Open Sans SemiBold"/>
                  </a:rPr>
                  <a:t>100,000s of companies adopting eLearning</a:t>
                </a:r>
                <a:endParaRPr sz="800">
                  <a:solidFill>
                    <a:srgbClr val="FFFFFF"/>
                  </a:solidFill>
                  <a:latin typeface="Open Sans SemiBold"/>
                  <a:ea typeface="Open Sans SemiBold"/>
                  <a:cs typeface="Open Sans SemiBold"/>
                  <a:sym typeface="Open Sans SemiBold"/>
                </a:endParaRPr>
              </a:p>
            </p:txBody>
          </p:sp>
        </p:grpSp>
        <p:grpSp>
          <p:nvGrpSpPr>
            <p:cNvPr id="501" name="Google Shape;501;p68"/>
            <p:cNvGrpSpPr/>
            <p:nvPr/>
          </p:nvGrpSpPr>
          <p:grpSpPr>
            <a:xfrm>
              <a:off x="185882" y="1723291"/>
              <a:ext cx="2561082" cy="2067713"/>
              <a:chOff x="185882" y="1723291"/>
              <a:chExt cx="2561082" cy="2067713"/>
            </a:xfrm>
          </p:grpSpPr>
          <p:pic>
            <p:nvPicPr>
              <p:cNvPr id="417" name="Google Shape;417;p68"/>
              <p:cNvPicPr preferRelativeResize="0"/>
              <p:nvPr/>
            </p:nvPicPr>
            <p:blipFill>
              <a:blip r:embed="rId5">
                <a:alphaModFix/>
              </a:blip>
              <a:stretch>
                <a:fillRect/>
              </a:stretch>
            </p:blipFill>
            <p:spPr>
              <a:xfrm>
                <a:off x="2313921" y="3409710"/>
                <a:ext cx="182527" cy="199993"/>
              </a:xfrm>
              <a:prstGeom prst="rect">
                <a:avLst/>
              </a:prstGeom>
              <a:noFill/>
              <a:ln>
                <a:noFill/>
              </a:ln>
            </p:spPr>
          </p:pic>
          <p:pic>
            <p:nvPicPr>
              <p:cNvPr id="502" name="Google Shape;502;p68"/>
              <p:cNvPicPr preferRelativeResize="0"/>
              <p:nvPr/>
            </p:nvPicPr>
            <p:blipFill>
              <a:blip r:embed="rId5">
                <a:alphaModFix/>
              </a:blip>
              <a:stretch>
                <a:fillRect/>
              </a:stretch>
            </p:blipFill>
            <p:spPr>
              <a:xfrm>
                <a:off x="2125505" y="2152501"/>
                <a:ext cx="113254" cy="124099"/>
              </a:xfrm>
              <a:prstGeom prst="rect">
                <a:avLst/>
              </a:prstGeom>
              <a:noFill/>
              <a:ln>
                <a:noFill/>
              </a:ln>
            </p:spPr>
          </p:pic>
          <p:pic>
            <p:nvPicPr>
              <p:cNvPr id="503" name="Google Shape;503;p68"/>
              <p:cNvPicPr preferRelativeResize="0"/>
              <p:nvPr/>
            </p:nvPicPr>
            <p:blipFill>
              <a:blip r:embed="rId5">
                <a:alphaModFix/>
              </a:blip>
              <a:stretch>
                <a:fillRect/>
              </a:stretch>
            </p:blipFill>
            <p:spPr>
              <a:xfrm>
                <a:off x="1996015" y="2947451"/>
                <a:ext cx="63276" cy="69330"/>
              </a:xfrm>
              <a:prstGeom prst="rect">
                <a:avLst/>
              </a:prstGeom>
              <a:noFill/>
              <a:ln>
                <a:noFill/>
              </a:ln>
            </p:spPr>
          </p:pic>
          <p:grpSp>
            <p:nvGrpSpPr>
              <p:cNvPr id="504" name="Google Shape;504;p68"/>
              <p:cNvGrpSpPr/>
              <p:nvPr/>
            </p:nvGrpSpPr>
            <p:grpSpPr>
              <a:xfrm>
                <a:off x="185882" y="1723291"/>
                <a:ext cx="2561082" cy="2067713"/>
                <a:chOff x="185882" y="1723291"/>
                <a:chExt cx="2561082" cy="2067713"/>
              </a:xfrm>
            </p:grpSpPr>
            <p:grpSp>
              <p:nvGrpSpPr>
                <p:cNvPr id="505" name="Google Shape;505;p68"/>
                <p:cNvGrpSpPr/>
                <p:nvPr/>
              </p:nvGrpSpPr>
              <p:grpSpPr>
                <a:xfrm>
                  <a:off x="185882" y="1723291"/>
                  <a:ext cx="2561082" cy="2067713"/>
                  <a:chOff x="609907" y="1764741"/>
                  <a:chExt cx="2561082" cy="2067713"/>
                </a:xfrm>
              </p:grpSpPr>
              <p:pic>
                <p:nvPicPr>
                  <p:cNvPr id="415" name="Google Shape;415;p68"/>
                  <p:cNvPicPr preferRelativeResize="0"/>
                  <p:nvPr/>
                </p:nvPicPr>
                <p:blipFill>
                  <a:blip r:embed="rId5">
                    <a:alphaModFix/>
                  </a:blip>
                  <a:stretch>
                    <a:fillRect/>
                  </a:stretch>
                </p:blipFill>
                <p:spPr>
                  <a:xfrm>
                    <a:off x="2816385" y="2150699"/>
                    <a:ext cx="124150" cy="136020"/>
                  </a:xfrm>
                  <a:prstGeom prst="rect">
                    <a:avLst/>
                  </a:prstGeom>
                  <a:noFill/>
                  <a:ln>
                    <a:noFill/>
                  </a:ln>
                </p:spPr>
              </p:pic>
              <p:pic>
                <p:nvPicPr>
                  <p:cNvPr id="506" name="Google Shape;506;p68"/>
                  <p:cNvPicPr preferRelativeResize="0"/>
                  <p:nvPr/>
                </p:nvPicPr>
                <p:blipFill>
                  <a:blip r:embed="rId5">
                    <a:alphaModFix/>
                  </a:blip>
                  <a:stretch>
                    <a:fillRect/>
                  </a:stretch>
                </p:blipFill>
                <p:spPr>
                  <a:xfrm>
                    <a:off x="1479485" y="2821378"/>
                    <a:ext cx="257161" cy="281789"/>
                  </a:xfrm>
                  <a:prstGeom prst="rect">
                    <a:avLst/>
                  </a:prstGeom>
                  <a:noFill/>
                  <a:ln>
                    <a:noFill/>
                  </a:ln>
                </p:spPr>
              </p:pic>
              <p:pic>
                <p:nvPicPr>
                  <p:cNvPr id="507" name="Google Shape;507;p68"/>
                  <p:cNvPicPr preferRelativeResize="0"/>
                  <p:nvPr/>
                </p:nvPicPr>
                <p:blipFill>
                  <a:blip r:embed="rId5">
                    <a:alphaModFix/>
                  </a:blip>
                  <a:stretch>
                    <a:fillRect/>
                  </a:stretch>
                </p:blipFill>
                <p:spPr>
                  <a:xfrm>
                    <a:off x="1703374" y="2384501"/>
                    <a:ext cx="334842" cy="366901"/>
                  </a:xfrm>
                  <a:prstGeom prst="rect">
                    <a:avLst/>
                  </a:prstGeom>
                  <a:noFill/>
                  <a:ln>
                    <a:noFill/>
                  </a:ln>
                </p:spPr>
              </p:pic>
              <p:pic>
                <p:nvPicPr>
                  <p:cNvPr id="508" name="Google Shape;508;p68"/>
                  <p:cNvPicPr preferRelativeResize="0"/>
                  <p:nvPr/>
                </p:nvPicPr>
                <p:blipFill>
                  <a:blip r:embed="rId5">
                    <a:alphaModFix/>
                  </a:blip>
                  <a:stretch>
                    <a:fillRect/>
                  </a:stretch>
                </p:blipFill>
                <p:spPr>
                  <a:xfrm>
                    <a:off x="1094097" y="2640968"/>
                    <a:ext cx="188976" cy="207030"/>
                  </a:xfrm>
                  <a:prstGeom prst="rect">
                    <a:avLst/>
                  </a:prstGeom>
                  <a:noFill/>
                  <a:ln>
                    <a:noFill/>
                  </a:ln>
                </p:spPr>
              </p:pic>
              <p:pic>
                <p:nvPicPr>
                  <p:cNvPr id="440" name="Google Shape;440;p68"/>
                  <p:cNvPicPr preferRelativeResize="0"/>
                  <p:nvPr/>
                </p:nvPicPr>
                <p:blipFill>
                  <a:blip r:embed="rId5">
                    <a:alphaModFix/>
                  </a:blip>
                  <a:stretch>
                    <a:fillRect/>
                  </a:stretch>
                </p:blipFill>
                <p:spPr>
                  <a:xfrm>
                    <a:off x="1051048" y="3078854"/>
                    <a:ext cx="247424" cy="271079"/>
                  </a:xfrm>
                  <a:prstGeom prst="rect">
                    <a:avLst/>
                  </a:prstGeom>
                  <a:noFill/>
                  <a:ln>
                    <a:noFill/>
                  </a:ln>
                </p:spPr>
              </p:pic>
              <p:pic>
                <p:nvPicPr>
                  <p:cNvPr id="509" name="Google Shape;509;p68"/>
                  <p:cNvPicPr preferRelativeResize="0"/>
                  <p:nvPr/>
                </p:nvPicPr>
                <p:blipFill>
                  <a:blip r:embed="rId5">
                    <a:alphaModFix/>
                  </a:blip>
                  <a:stretch>
                    <a:fillRect/>
                  </a:stretch>
                </p:blipFill>
                <p:spPr>
                  <a:xfrm>
                    <a:off x="609907" y="2897988"/>
                    <a:ext cx="188976" cy="207062"/>
                  </a:xfrm>
                  <a:prstGeom prst="rect">
                    <a:avLst/>
                  </a:prstGeom>
                  <a:noFill/>
                  <a:ln>
                    <a:noFill/>
                  </a:ln>
                </p:spPr>
              </p:pic>
              <p:pic>
                <p:nvPicPr>
                  <p:cNvPr id="510" name="Google Shape;510;p68"/>
                  <p:cNvPicPr preferRelativeResize="0"/>
                  <p:nvPr/>
                </p:nvPicPr>
                <p:blipFill>
                  <a:blip r:embed="rId5">
                    <a:alphaModFix/>
                  </a:blip>
                  <a:stretch>
                    <a:fillRect/>
                  </a:stretch>
                </p:blipFill>
                <p:spPr>
                  <a:xfrm>
                    <a:off x="1747346" y="3222560"/>
                    <a:ext cx="182527" cy="199993"/>
                  </a:xfrm>
                  <a:prstGeom prst="rect">
                    <a:avLst/>
                  </a:prstGeom>
                  <a:noFill/>
                  <a:ln>
                    <a:noFill/>
                  </a:ln>
                </p:spPr>
              </p:pic>
              <p:pic>
                <p:nvPicPr>
                  <p:cNvPr id="431" name="Google Shape;431;p68"/>
                  <p:cNvPicPr preferRelativeResize="0"/>
                  <p:nvPr/>
                </p:nvPicPr>
                <p:blipFill>
                  <a:blip r:embed="rId5">
                    <a:alphaModFix/>
                  </a:blip>
                  <a:stretch>
                    <a:fillRect/>
                  </a:stretch>
                </p:blipFill>
                <p:spPr>
                  <a:xfrm>
                    <a:off x="2081581" y="2266998"/>
                    <a:ext cx="113254" cy="124099"/>
                  </a:xfrm>
                  <a:prstGeom prst="rect">
                    <a:avLst/>
                  </a:prstGeom>
                  <a:noFill/>
                  <a:ln>
                    <a:noFill/>
                  </a:ln>
                </p:spPr>
              </p:pic>
              <p:pic>
                <p:nvPicPr>
                  <p:cNvPr id="511" name="Google Shape;511;p68"/>
                  <p:cNvPicPr preferRelativeResize="0"/>
                  <p:nvPr/>
                </p:nvPicPr>
                <p:blipFill>
                  <a:blip r:embed="rId5">
                    <a:alphaModFix/>
                  </a:blip>
                  <a:stretch>
                    <a:fillRect/>
                  </a:stretch>
                </p:blipFill>
                <p:spPr>
                  <a:xfrm>
                    <a:off x="2040270" y="3143690"/>
                    <a:ext cx="63276" cy="69330"/>
                  </a:xfrm>
                  <a:prstGeom prst="rect">
                    <a:avLst/>
                  </a:prstGeom>
                  <a:noFill/>
                  <a:ln>
                    <a:noFill/>
                  </a:ln>
                </p:spPr>
              </p:pic>
              <p:pic>
                <p:nvPicPr>
                  <p:cNvPr id="512" name="Google Shape;512;p68"/>
                  <p:cNvPicPr preferRelativeResize="0"/>
                  <p:nvPr/>
                </p:nvPicPr>
                <p:blipFill>
                  <a:blip r:embed="rId5">
                    <a:alphaModFix/>
                  </a:blip>
                  <a:stretch>
                    <a:fillRect/>
                  </a:stretch>
                </p:blipFill>
                <p:spPr>
                  <a:xfrm>
                    <a:off x="1416981" y="3351076"/>
                    <a:ext cx="144976" cy="158853"/>
                  </a:xfrm>
                  <a:prstGeom prst="rect">
                    <a:avLst/>
                  </a:prstGeom>
                  <a:noFill/>
                  <a:ln>
                    <a:noFill/>
                  </a:ln>
                </p:spPr>
              </p:pic>
              <p:pic>
                <p:nvPicPr>
                  <p:cNvPr id="513" name="Google Shape;513;p68"/>
                  <p:cNvPicPr preferRelativeResize="0"/>
                  <p:nvPr/>
                </p:nvPicPr>
                <p:blipFill>
                  <a:blip r:embed="rId5">
                    <a:alphaModFix/>
                  </a:blip>
                  <a:stretch>
                    <a:fillRect/>
                  </a:stretch>
                </p:blipFill>
                <p:spPr>
                  <a:xfrm>
                    <a:off x="2191036" y="3575695"/>
                    <a:ext cx="95244" cy="104359"/>
                  </a:xfrm>
                  <a:prstGeom prst="rect">
                    <a:avLst/>
                  </a:prstGeom>
                  <a:noFill/>
                  <a:ln>
                    <a:noFill/>
                  </a:ln>
                </p:spPr>
              </p:pic>
              <p:pic>
                <p:nvPicPr>
                  <p:cNvPr id="469" name="Google Shape;469;p68"/>
                  <p:cNvPicPr preferRelativeResize="0"/>
                  <p:nvPr/>
                </p:nvPicPr>
                <p:blipFill>
                  <a:blip r:embed="rId5">
                    <a:alphaModFix/>
                  </a:blip>
                  <a:stretch>
                    <a:fillRect/>
                  </a:stretch>
                </p:blipFill>
                <p:spPr>
                  <a:xfrm>
                    <a:off x="1355645" y="2365715"/>
                    <a:ext cx="95244" cy="104359"/>
                  </a:xfrm>
                  <a:prstGeom prst="rect">
                    <a:avLst/>
                  </a:prstGeom>
                  <a:noFill/>
                  <a:ln>
                    <a:noFill/>
                  </a:ln>
                </p:spPr>
              </p:pic>
              <p:pic>
                <p:nvPicPr>
                  <p:cNvPr id="514" name="Google Shape;514;p68"/>
                  <p:cNvPicPr preferRelativeResize="0"/>
                  <p:nvPr/>
                </p:nvPicPr>
                <p:blipFill>
                  <a:blip r:embed="rId5">
                    <a:alphaModFix/>
                  </a:blip>
                  <a:stretch>
                    <a:fillRect/>
                  </a:stretch>
                </p:blipFill>
                <p:spPr>
                  <a:xfrm>
                    <a:off x="1035133" y="3548613"/>
                    <a:ext cx="63276" cy="69330"/>
                  </a:xfrm>
                  <a:prstGeom prst="rect">
                    <a:avLst/>
                  </a:prstGeom>
                  <a:noFill/>
                  <a:ln>
                    <a:noFill/>
                  </a:ln>
                </p:spPr>
              </p:pic>
              <p:pic>
                <p:nvPicPr>
                  <p:cNvPr id="436" name="Google Shape;436;p68"/>
                  <p:cNvPicPr preferRelativeResize="0"/>
                  <p:nvPr/>
                </p:nvPicPr>
                <p:blipFill>
                  <a:blip r:embed="rId5">
                    <a:alphaModFix/>
                  </a:blip>
                  <a:stretch>
                    <a:fillRect/>
                  </a:stretch>
                </p:blipFill>
                <p:spPr>
                  <a:xfrm>
                    <a:off x="2046260" y="1908050"/>
                    <a:ext cx="79575" cy="87191"/>
                  </a:xfrm>
                  <a:prstGeom prst="rect">
                    <a:avLst/>
                  </a:prstGeom>
                  <a:noFill/>
                  <a:ln>
                    <a:noFill/>
                  </a:ln>
                </p:spPr>
              </p:pic>
              <p:pic>
                <p:nvPicPr>
                  <p:cNvPr id="473" name="Google Shape;473;p68"/>
                  <p:cNvPicPr preferRelativeResize="0"/>
                  <p:nvPr/>
                </p:nvPicPr>
                <p:blipFill>
                  <a:blip r:embed="rId5">
                    <a:alphaModFix/>
                  </a:blip>
                  <a:stretch>
                    <a:fillRect/>
                  </a:stretch>
                </p:blipFill>
                <p:spPr>
                  <a:xfrm>
                    <a:off x="1667884" y="3560117"/>
                    <a:ext cx="95244" cy="104359"/>
                  </a:xfrm>
                  <a:prstGeom prst="rect">
                    <a:avLst/>
                  </a:prstGeom>
                  <a:noFill/>
                  <a:ln>
                    <a:noFill/>
                  </a:ln>
                </p:spPr>
              </p:pic>
              <p:pic>
                <p:nvPicPr>
                  <p:cNvPr id="447" name="Google Shape;447;p68"/>
                  <p:cNvPicPr preferRelativeResize="0"/>
                  <p:nvPr/>
                </p:nvPicPr>
                <p:blipFill>
                  <a:blip r:embed="rId5">
                    <a:alphaModFix/>
                  </a:blip>
                  <a:stretch>
                    <a:fillRect/>
                  </a:stretch>
                </p:blipFill>
                <p:spPr>
                  <a:xfrm>
                    <a:off x="1180674" y="2064129"/>
                    <a:ext cx="53079" cy="58157"/>
                  </a:xfrm>
                  <a:prstGeom prst="rect">
                    <a:avLst/>
                  </a:prstGeom>
                  <a:noFill/>
                  <a:ln>
                    <a:noFill/>
                  </a:ln>
                </p:spPr>
              </p:pic>
              <p:pic>
                <p:nvPicPr>
                  <p:cNvPr id="515" name="Google Shape;515;p68"/>
                  <p:cNvPicPr preferRelativeResize="0"/>
                  <p:nvPr/>
                </p:nvPicPr>
                <p:blipFill>
                  <a:blip r:embed="rId5">
                    <a:alphaModFix/>
                  </a:blip>
                  <a:stretch>
                    <a:fillRect/>
                  </a:stretch>
                </p:blipFill>
                <p:spPr>
                  <a:xfrm>
                    <a:off x="1923045" y="3521000"/>
                    <a:ext cx="154117" cy="168867"/>
                  </a:xfrm>
                  <a:prstGeom prst="rect">
                    <a:avLst/>
                  </a:prstGeom>
                  <a:noFill/>
                  <a:ln>
                    <a:noFill/>
                  </a:ln>
                </p:spPr>
              </p:pic>
              <p:pic>
                <p:nvPicPr>
                  <p:cNvPr id="516" name="Google Shape;516;p68"/>
                  <p:cNvPicPr preferRelativeResize="0"/>
                  <p:nvPr/>
                </p:nvPicPr>
                <p:blipFill>
                  <a:blip r:embed="rId5">
                    <a:alphaModFix/>
                  </a:blip>
                  <a:stretch>
                    <a:fillRect/>
                  </a:stretch>
                </p:blipFill>
                <p:spPr>
                  <a:xfrm>
                    <a:off x="2367573" y="2074507"/>
                    <a:ext cx="63276" cy="69330"/>
                  </a:xfrm>
                  <a:prstGeom prst="rect">
                    <a:avLst/>
                  </a:prstGeom>
                  <a:noFill/>
                  <a:ln>
                    <a:noFill/>
                  </a:ln>
                </p:spPr>
              </p:pic>
              <p:pic>
                <p:nvPicPr>
                  <p:cNvPr id="517" name="Google Shape;517;p68"/>
                  <p:cNvPicPr preferRelativeResize="0"/>
                  <p:nvPr/>
                </p:nvPicPr>
                <p:blipFill>
                  <a:blip r:embed="rId5">
                    <a:alphaModFix/>
                  </a:blip>
                  <a:stretch>
                    <a:fillRect/>
                  </a:stretch>
                </p:blipFill>
                <p:spPr>
                  <a:xfrm>
                    <a:off x="1780344" y="2082582"/>
                    <a:ext cx="95244" cy="104359"/>
                  </a:xfrm>
                  <a:prstGeom prst="rect">
                    <a:avLst/>
                  </a:prstGeom>
                  <a:noFill/>
                  <a:ln>
                    <a:noFill/>
                  </a:ln>
                </p:spPr>
              </p:pic>
              <p:pic>
                <p:nvPicPr>
                  <p:cNvPr id="518" name="Google Shape;518;p68"/>
                  <p:cNvPicPr preferRelativeResize="0"/>
                  <p:nvPr/>
                </p:nvPicPr>
                <p:blipFill>
                  <a:blip r:embed="rId5">
                    <a:alphaModFix/>
                  </a:blip>
                  <a:stretch>
                    <a:fillRect/>
                  </a:stretch>
                </p:blipFill>
                <p:spPr>
                  <a:xfrm>
                    <a:off x="1382190" y="2205695"/>
                    <a:ext cx="53079" cy="58157"/>
                  </a:xfrm>
                  <a:prstGeom prst="rect">
                    <a:avLst/>
                  </a:prstGeom>
                  <a:noFill/>
                  <a:ln>
                    <a:noFill/>
                  </a:ln>
                </p:spPr>
              </p:pic>
              <p:pic>
                <p:nvPicPr>
                  <p:cNvPr id="519" name="Google Shape;519;p68"/>
                  <p:cNvPicPr preferRelativeResize="0"/>
                  <p:nvPr/>
                </p:nvPicPr>
                <p:blipFill>
                  <a:blip r:embed="rId5">
                    <a:alphaModFix/>
                  </a:blip>
                  <a:stretch>
                    <a:fillRect/>
                  </a:stretch>
                </p:blipFill>
                <p:spPr>
                  <a:xfrm>
                    <a:off x="2242423" y="2559610"/>
                    <a:ext cx="53079" cy="58157"/>
                  </a:xfrm>
                  <a:prstGeom prst="rect">
                    <a:avLst/>
                  </a:prstGeom>
                  <a:noFill/>
                  <a:ln>
                    <a:noFill/>
                  </a:ln>
                </p:spPr>
              </p:pic>
              <p:pic>
                <p:nvPicPr>
                  <p:cNvPr id="520" name="Google Shape;520;p68"/>
                  <p:cNvPicPr preferRelativeResize="0"/>
                  <p:nvPr/>
                </p:nvPicPr>
                <p:blipFill>
                  <a:blip r:embed="rId5">
                    <a:alphaModFix/>
                  </a:blip>
                  <a:stretch>
                    <a:fillRect/>
                  </a:stretch>
                </p:blipFill>
                <p:spPr>
                  <a:xfrm>
                    <a:off x="1409274" y="1835529"/>
                    <a:ext cx="53079" cy="58157"/>
                  </a:xfrm>
                  <a:prstGeom prst="rect">
                    <a:avLst/>
                  </a:prstGeom>
                  <a:noFill/>
                  <a:ln>
                    <a:noFill/>
                  </a:ln>
                </p:spPr>
              </p:pic>
              <p:pic>
                <p:nvPicPr>
                  <p:cNvPr id="521" name="Google Shape;521;p68"/>
                  <p:cNvPicPr preferRelativeResize="0"/>
                  <p:nvPr/>
                </p:nvPicPr>
                <p:blipFill>
                  <a:blip r:embed="rId5">
                    <a:alphaModFix/>
                  </a:blip>
                  <a:stretch>
                    <a:fillRect/>
                  </a:stretch>
                </p:blipFill>
                <p:spPr>
                  <a:xfrm>
                    <a:off x="888715" y="2266664"/>
                    <a:ext cx="63276" cy="69330"/>
                  </a:xfrm>
                  <a:prstGeom prst="rect">
                    <a:avLst/>
                  </a:prstGeom>
                  <a:noFill/>
                  <a:ln>
                    <a:noFill/>
                  </a:ln>
                </p:spPr>
              </p:pic>
              <p:pic>
                <p:nvPicPr>
                  <p:cNvPr id="522" name="Google Shape;522;p68"/>
                  <p:cNvPicPr preferRelativeResize="0"/>
                  <p:nvPr/>
                </p:nvPicPr>
                <p:blipFill>
                  <a:blip r:embed="rId5">
                    <a:alphaModFix/>
                  </a:blip>
                  <a:stretch>
                    <a:fillRect/>
                  </a:stretch>
                </p:blipFill>
                <p:spPr>
                  <a:xfrm>
                    <a:off x="1310651" y="3688725"/>
                    <a:ext cx="113250" cy="124088"/>
                  </a:xfrm>
                  <a:prstGeom prst="rect">
                    <a:avLst/>
                  </a:prstGeom>
                  <a:noFill/>
                  <a:ln>
                    <a:noFill/>
                  </a:ln>
                </p:spPr>
              </p:pic>
              <p:pic>
                <p:nvPicPr>
                  <p:cNvPr id="523" name="Google Shape;523;p68"/>
                  <p:cNvPicPr preferRelativeResize="0"/>
                  <p:nvPr/>
                </p:nvPicPr>
                <p:blipFill>
                  <a:blip r:embed="rId5">
                    <a:alphaModFix/>
                  </a:blip>
                  <a:stretch>
                    <a:fillRect/>
                  </a:stretch>
                </p:blipFill>
                <p:spPr>
                  <a:xfrm>
                    <a:off x="2406733" y="2710413"/>
                    <a:ext cx="63276" cy="69330"/>
                  </a:xfrm>
                  <a:prstGeom prst="rect">
                    <a:avLst/>
                  </a:prstGeom>
                  <a:noFill/>
                  <a:ln>
                    <a:noFill/>
                  </a:ln>
                </p:spPr>
              </p:pic>
              <p:pic>
                <p:nvPicPr>
                  <p:cNvPr id="524" name="Google Shape;524;p68"/>
                  <p:cNvPicPr preferRelativeResize="0"/>
                  <p:nvPr/>
                </p:nvPicPr>
                <p:blipFill>
                  <a:blip r:embed="rId5">
                    <a:alphaModFix/>
                  </a:blip>
                  <a:stretch>
                    <a:fillRect/>
                  </a:stretch>
                </p:blipFill>
                <p:spPr>
                  <a:xfrm>
                    <a:off x="2389944" y="3301782"/>
                    <a:ext cx="95244" cy="104359"/>
                  </a:xfrm>
                  <a:prstGeom prst="rect">
                    <a:avLst/>
                  </a:prstGeom>
                  <a:noFill/>
                  <a:ln>
                    <a:noFill/>
                  </a:ln>
                </p:spPr>
              </p:pic>
              <p:pic>
                <p:nvPicPr>
                  <p:cNvPr id="525" name="Google Shape;525;p68"/>
                  <p:cNvPicPr preferRelativeResize="0"/>
                  <p:nvPr/>
                </p:nvPicPr>
                <p:blipFill>
                  <a:blip r:embed="rId5">
                    <a:alphaModFix/>
                  </a:blip>
                  <a:stretch>
                    <a:fillRect/>
                  </a:stretch>
                </p:blipFill>
                <p:spPr>
                  <a:xfrm>
                    <a:off x="2586298" y="2551309"/>
                    <a:ext cx="95250" cy="104359"/>
                  </a:xfrm>
                  <a:prstGeom prst="rect">
                    <a:avLst/>
                  </a:prstGeom>
                  <a:noFill/>
                  <a:ln>
                    <a:noFill/>
                  </a:ln>
                </p:spPr>
              </p:pic>
              <p:pic>
                <p:nvPicPr>
                  <p:cNvPr id="526" name="Google Shape;526;p68"/>
                  <p:cNvPicPr preferRelativeResize="0"/>
                  <p:nvPr/>
                </p:nvPicPr>
                <p:blipFill>
                  <a:blip r:embed="rId5">
                    <a:alphaModFix/>
                  </a:blip>
                  <a:stretch>
                    <a:fillRect/>
                  </a:stretch>
                </p:blipFill>
                <p:spPr>
                  <a:xfrm>
                    <a:off x="2614981" y="2952798"/>
                    <a:ext cx="113254" cy="124099"/>
                  </a:xfrm>
                  <a:prstGeom prst="rect">
                    <a:avLst/>
                  </a:prstGeom>
                  <a:noFill/>
                  <a:ln>
                    <a:noFill/>
                  </a:ln>
                </p:spPr>
              </p:pic>
              <p:pic>
                <p:nvPicPr>
                  <p:cNvPr id="527" name="Google Shape;527;p68"/>
                  <p:cNvPicPr preferRelativeResize="0"/>
                  <p:nvPr/>
                </p:nvPicPr>
                <p:blipFill>
                  <a:blip r:embed="rId5">
                    <a:alphaModFix/>
                  </a:blip>
                  <a:stretch>
                    <a:fillRect/>
                  </a:stretch>
                </p:blipFill>
                <p:spPr>
                  <a:xfrm>
                    <a:off x="2497470" y="3143690"/>
                    <a:ext cx="63276" cy="69330"/>
                  </a:xfrm>
                  <a:prstGeom prst="rect">
                    <a:avLst/>
                  </a:prstGeom>
                  <a:noFill/>
                  <a:ln>
                    <a:noFill/>
                  </a:ln>
                </p:spPr>
              </p:pic>
              <p:pic>
                <p:nvPicPr>
                  <p:cNvPr id="528" name="Google Shape;528;p68"/>
                  <p:cNvPicPr preferRelativeResize="0"/>
                  <p:nvPr/>
                </p:nvPicPr>
                <p:blipFill>
                  <a:blip r:embed="rId5">
                    <a:alphaModFix/>
                  </a:blip>
                  <a:stretch>
                    <a:fillRect/>
                  </a:stretch>
                </p:blipFill>
                <p:spPr>
                  <a:xfrm>
                    <a:off x="2572036" y="3728095"/>
                    <a:ext cx="95244" cy="104359"/>
                  </a:xfrm>
                  <a:prstGeom prst="rect">
                    <a:avLst/>
                  </a:prstGeom>
                  <a:noFill/>
                  <a:ln>
                    <a:noFill/>
                  </a:ln>
                </p:spPr>
              </p:pic>
              <p:pic>
                <p:nvPicPr>
                  <p:cNvPr id="529" name="Google Shape;529;p68"/>
                  <p:cNvPicPr preferRelativeResize="0"/>
                  <p:nvPr/>
                </p:nvPicPr>
                <p:blipFill>
                  <a:blip r:embed="rId5">
                    <a:alphaModFix/>
                  </a:blip>
                  <a:stretch>
                    <a:fillRect/>
                  </a:stretch>
                </p:blipFill>
                <p:spPr>
                  <a:xfrm>
                    <a:off x="2030152" y="3399023"/>
                    <a:ext cx="53079" cy="58157"/>
                  </a:xfrm>
                  <a:prstGeom prst="rect">
                    <a:avLst/>
                  </a:prstGeom>
                  <a:noFill/>
                  <a:ln>
                    <a:noFill/>
                  </a:ln>
                </p:spPr>
              </p:pic>
              <p:pic>
                <p:nvPicPr>
                  <p:cNvPr id="530" name="Google Shape;530;p68"/>
                  <p:cNvPicPr preferRelativeResize="0"/>
                  <p:nvPr/>
                </p:nvPicPr>
                <p:blipFill>
                  <a:blip r:embed="rId5">
                    <a:alphaModFix/>
                  </a:blip>
                  <a:stretch>
                    <a:fillRect/>
                  </a:stretch>
                </p:blipFill>
                <p:spPr>
                  <a:xfrm>
                    <a:off x="1191952" y="3551423"/>
                    <a:ext cx="53079" cy="58157"/>
                  </a:xfrm>
                  <a:prstGeom prst="rect">
                    <a:avLst/>
                  </a:prstGeom>
                  <a:noFill/>
                  <a:ln>
                    <a:noFill/>
                  </a:ln>
                </p:spPr>
              </p:pic>
              <p:pic>
                <p:nvPicPr>
                  <p:cNvPr id="531" name="Google Shape;531;p68"/>
                  <p:cNvPicPr preferRelativeResize="0"/>
                  <p:nvPr/>
                </p:nvPicPr>
                <p:blipFill>
                  <a:blip r:embed="rId5">
                    <a:alphaModFix/>
                  </a:blip>
                  <a:stretch>
                    <a:fillRect/>
                  </a:stretch>
                </p:blipFill>
                <p:spPr>
                  <a:xfrm>
                    <a:off x="685400" y="3165026"/>
                    <a:ext cx="136100" cy="149148"/>
                  </a:xfrm>
                  <a:prstGeom prst="rect">
                    <a:avLst/>
                  </a:prstGeom>
                  <a:noFill/>
                  <a:ln>
                    <a:noFill/>
                  </a:ln>
                </p:spPr>
              </p:pic>
              <p:pic>
                <p:nvPicPr>
                  <p:cNvPr id="532" name="Google Shape;532;p68"/>
                  <p:cNvPicPr preferRelativeResize="0"/>
                  <p:nvPr/>
                </p:nvPicPr>
                <p:blipFill>
                  <a:blip r:embed="rId5">
                    <a:alphaModFix/>
                  </a:blip>
                  <a:stretch>
                    <a:fillRect/>
                  </a:stretch>
                </p:blipFill>
                <p:spPr>
                  <a:xfrm>
                    <a:off x="1810440" y="2836501"/>
                    <a:ext cx="63276" cy="69330"/>
                  </a:xfrm>
                  <a:prstGeom prst="rect">
                    <a:avLst/>
                  </a:prstGeom>
                  <a:noFill/>
                  <a:ln>
                    <a:noFill/>
                  </a:ln>
                </p:spPr>
              </p:pic>
              <p:pic>
                <p:nvPicPr>
                  <p:cNvPr id="533" name="Google Shape;533;p68"/>
                  <p:cNvPicPr preferRelativeResize="0"/>
                  <p:nvPr/>
                </p:nvPicPr>
                <p:blipFill>
                  <a:blip r:embed="rId5">
                    <a:alphaModFix/>
                  </a:blip>
                  <a:stretch>
                    <a:fillRect/>
                  </a:stretch>
                </p:blipFill>
                <p:spPr>
                  <a:xfrm>
                    <a:off x="2343840" y="3065101"/>
                    <a:ext cx="63276" cy="69330"/>
                  </a:xfrm>
                  <a:prstGeom prst="rect">
                    <a:avLst/>
                  </a:prstGeom>
                  <a:noFill/>
                  <a:ln>
                    <a:noFill/>
                  </a:ln>
                </p:spPr>
              </p:pic>
              <p:pic>
                <p:nvPicPr>
                  <p:cNvPr id="534" name="Google Shape;534;p68"/>
                  <p:cNvPicPr preferRelativeResize="0"/>
                  <p:nvPr/>
                </p:nvPicPr>
                <p:blipFill>
                  <a:blip r:embed="rId5">
                    <a:alphaModFix/>
                  </a:blip>
                  <a:stretch>
                    <a:fillRect/>
                  </a:stretch>
                </p:blipFill>
                <p:spPr>
                  <a:xfrm>
                    <a:off x="1581840" y="3293701"/>
                    <a:ext cx="63276" cy="69330"/>
                  </a:xfrm>
                  <a:prstGeom prst="rect">
                    <a:avLst/>
                  </a:prstGeom>
                  <a:noFill/>
                  <a:ln>
                    <a:noFill/>
                  </a:ln>
                </p:spPr>
              </p:pic>
              <p:pic>
                <p:nvPicPr>
                  <p:cNvPr id="535" name="Google Shape;535;p68"/>
                  <p:cNvPicPr preferRelativeResize="0"/>
                  <p:nvPr/>
                </p:nvPicPr>
                <p:blipFill>
                  <a:blip r:embed="rId5">
                    <a:alphaModFix/>
                  </a:blip>
                  <a:stretch>
                    <a:fillRect/>
                  </a:stretch>
                </p:blipFill>
                <p:spPr>
                  <a:xfrm>
                    <a:off x="1429440" y="2684101"/>
                    <a:ext cx="63276" cy="69330"/>
                  </a:xfrm>
                  <a:prstGeom prst="rect">
                    <a:avLst/>
                  </a:prstGeom>
                  <a:noFill/>
                  <a:ln>
                    <a:noFill/>
                  </a:ln>
                </p:spPr>
              </p:pic>
              <p:pic>
                <p:nvPicPr>
                  <p:cNvPr id="536" name="Google Shape;536;p68"/>
                  <p:cNvPicPr preferRelativeResize="0"/>
                  <p:nvPr/>
                </p:nvPicPr>
                <p:blipFill>
                  <a:blip r:embed="rId5">
                    <a:alphaModFix/>
                  </a:blip>
                  <a:stretch>
                    <a:fillRect/>
                  </a:stretch>
                </p:blipFill>
                <p:spPr>
                  <a:xfrm>
                    <a:off x="1133400" y="2168751"/>
                    <a:ext cx="136100" cy="149148"/>
                  </a:xfrm>
                  <a:prstGeom prst="rect">
                    <a:avLst/>
                  </a:prstGeom>
                  <a:noFill/>
                  <a:ln>
                    <a:noFill/>
                  </a:ln>
                </p:spPr>
              </p:pic>
              <p:pic>
                <p:nvPicPr>
                  <p:cNvPr id="537" name="Google Shape;537;p68"/>
                  <p:cNvPicPr preferRelativeResize="0"/>
                  <p:nvPr/>
                </p:nvPicPr>
                <p:blipFill>
                  <a:blip r:embed="rId5">
                    <a:alphaModFix/>
                  </a:blip>
                  <a:stretch>
                    <a:fillRect/>
                  </a:stretch>
                </p:blipFill>
                <p:spPr>
                  <a:xfrm>
                    <a:off x="1279445" y="2899115"/>
                    <a:ext cx="95244" cy="104359"/>
                  </a:xfrm>
                  <a:prstGeom prst="rect">
                    <a:avLst/>
                  </a:prstGeom>
                  <a:noFill/>
                  <a:ln>
                    <a:noFill/>
                  </a:ln>
                </p:spPr>
              </p:pic>
              <p:pic>
                <p:nvPicPr>
                  <p:cNvPr id="538" name="Google Shape;538;p68"/>
                  <p:cNvPicPr preferRelativeResize="0"/>
                  <p:nvPr/>
                </p:nvPicPr>
                <p:blipFill>
                  <a:blip r:embed="rId5">
                    <a:alphaModFix/>
                  </a:blip>
                  <a:stretch>
                    <a:fillRect/>
                  </a:stretch>
                </p:blipFill>
                <p:spPr>
                  <a:xfrm>
                    <a:off x="1812845" y="1832315"/>
                    <a:ext cx="95244" cy="104359"/>
                  </a:xfrm>
                  <a:prstGeom prst="rect">
                    <a:avLst/>
                  </a:prstGeom>
                  <a:noFill/>
                  <a:ln>
                    <a:noFill/>
                  </a:ln>
                </p:spPr>
              </p:pic>
              <p:pic>
                <p:nvPicPr>
                  <p:cNvPr id="539" name="Google Shape;539;p68"/>
                  <p:cNvPicPr preferRelativeResize="0"/>
                  <p:nvPr/>
                </p:nvPicPr>
                <p:blipFill>
                  <a:blip r:embed="rId5">
                    <a:alphaModFix/>
                  </a:blip>
                  <a:stretch>
                    <a:fillRect/>
                  </a:stretch>
                </p:blipFill>
                <p:spPr>
                  <a:xfrm>
                    <a:off x="1505640" y="3598501"/>
                    <a:ext cx="63276" cy="69330"/>
                  </a:xfrm>
                  <a:prstGeom prst="rect">
                    <a:avLst/>
                  </a:prstGeom>
                  <a:noFill/>
                  <a:ln>
                    <a:noFill/>
                  </a:ln>
                </p:spPr>
              </p:pic>
              <p:pic>
                <p:nvPicPr>
                  <p:cNvPr id="540" name="Google Shape;540;p68"/>
                  <p:cNvPicPr preferRelativeResize="0"/>
                  <p:nvPr/>
                </p:nvPicPr>
                <p:blipFill>
                  <a:blip r:embed="rId5">
                    <a:alphaModFix/>
                  </a:blip>
                  <a:stretch>
                    <a:fillRect/>
                  </a:stretch>
                </p:blipFill>
                <p:spPr>
                  <a:xfrm>
                    <a:off x="2115240" y="2684101"/>
                    <a:ext cx="63276" cy="69330"/>
                  </a:xfrm>
                  <a:prstGeom prst="rect">
                    <a:avLst/>
                  </a:prstGeom>
                  <a:noFill/>
                  <a:ln>
                    <a:noFill/>
                  </a:ln>
                </p:spPr>
              </p:pic>
              <p:pic>
                <p:nvPicPr>
                  <p:cNvPr id="541" name="Google Shape;541;p68"/>
                  <p:cNvPicPr preferRelativeResize="0"/>
                  <p:nvPr/>
                </p:nvPicPr>
                <p:blipFill>
                  <a:blip r:embed="rId5">
                    <a:alphaModFix/>
                  </a:blip>
                  <a:stretch>
                    <a:fillRect/>
                  </a:stretch>
                </p:blipFill>
                <p:spPr>
                  <a:xfrm>
                    <a:off x="1540545" y="1941016"/>
                    <a:ext cx="95244" cy="104359"/>
                  </a:xfrm>
                  <a:prstGeom prst="rect">
                    <a:avLst/>
                  </a:prstGeom>
                  <a:noFill/>
                  <a:ln>
                    <a:noFill/>
                  </a:ln>
                </p:spPr>
              </p:pic>
              <p:pic>
                <p:nvPicPr>
                  <p:cNvPr id="542" name="Google Shape;542;p68"/>
                  <p:cNvPicPr preferRelativeResize="0"/>
                  <p:nvPr/>
                </p:nvPicPr>
                <p:blipFill>
                  <a:blip r:embed="rId5">
                    <a:alphaModFix/>
                  </a:blip>
                  <a:stretch>
                    <a:fillRect/>
                  </a:stretch>
                </p:blipFill>
                <p:spPr>
                  <a:xfrm>
                    <a:off x="1083345" y="2474416"/>
                    <a:ext cx="95244" cy="104359"/>
                  </a:xfrm>
                  <a:prstGeom prst="rect">
                    <a:avLst/>
                  </a:prstGeom>
                  <a:noFill/>
                  <a:ln>
                    <a:noFill/>
                  </a:ln>
                </p:spPr>
              </p:pic>
              <p:pic>
                <p:nvPicPr>
                  <p:cNvPr id="543" name="Google Shape;543;p68"/>
                  <p:cNvPicPr preferRelativeResize="0"/>
                  <p:nvPr/>
                </p:nvPicPr>
                <p:blipFill>
                  <a:blip r:embed="rId5">
                    <a:alphaModFix/>
                  </a:blip>
                  <a:stretch>
                    <a:fillRect/>
                  </a:stretch>
                </p:blipFill>
                <p:spPr>
                  <a:xfrm>
                    <a:off x="1112177" y="3655875"/>
                    <a:ext cx="95250" cy="104365"/>
                  </a:xfrm>
                  <a:prstGeom prst="rect">
                    <a:avLst/>
                  </a:prstGeom>
                  <a:noFill/>
                  <a:ln>
                    <a:noFill/>
                  </a:ln>
                </p:spPr>
              </p:pic>
              <p:pic>
                <p:nvPicPr>
                  <p:cNvPr id="419" name="Google Shape;419;p68"/>
                  <p:cNvPicPr preferRelativeResize="0"/>
                  <p:nvPr/>
                </p:nvPicPr>
                <p:blipFill>
                  <a:blip r:embed="rId5">
                    <a:alphaModFix/>
                  </a:blip>
                  <a:stretch>
                    <a:fillRect/>
                  </a:stretch>
                </p:blipFill>
                <p:spPr>
                  <a:xfrm>
                    <a:off x="2244730" y="2727351"/>
                    <a:ext cx="113254" cy="124099"/>
                  </a:xfrm>
                  <a:prstGeom prst="rect">
                    <a:avLst/>
                  </a:prstGeom>
                  <a:noFill/>
                  <a:ln>
                    <a:noFill/>
                  </a:ln>
                </p:spPr>
              </p:pic>
              <p:pic>
                <p:nvPicPr>
                  <p:cNvPr id="544" name="Google Shape;544;p68"/>
                  <p:cNvPicPr preferRelativeResize="0"/>
                  <p:nvPr/>
                </p:nvPicPr>
                <p:blipFill>
                  <a:blip r:embed="rId5">
                    <a:alphaModFix/>
                  </a:blip>
                  <a:stretch>
                    <a:fillRect/>
                  </a:stretch>
                </p:blipFill>
                <p:spPr>
                  <a:xfrm>
                    <a:off x="1431845" y="3203915"/>
                    <a:ext cx="95244" cy="104359"/>
                  </a:xfrm>
                  <a:prstGeom prst="rect">
                    <a:avLst/>
                  </a:prstGeom>
                  <a:noFill/>
                  <a:ln>
                    <a:noFill/>
                  </a:ln>
                </p:spPr>
              </p:pic>
              <p:pic>
                <p:nvPicPr>
                  <p:cNvPr id="545" name="Google Shape;545;p68"/>
                  <p:cNvPicPr preferRelativeResize="0"/>
                  <p:nvPr/>
                </p:nvPicPr>
                <p:blipFill>
                  <a:blip r:embed="rId5">
                    <a:alphaModFix/>
                  </a:blip>
                  <a:stretch>
                    <a:fillRect/>
                  </a:stretch>
                </p:blipFill>
                <p:spPr>
                  <a:xfrm>
                    <a:off x="958933" y="2100813"/>
                    <a:ext cx="63276" cy="69330"/>
                  </a:xfrm>
                  <a:prstGeom prst="rect">
                    <a:avLst/>
                  </a:prstGeom>
                  <a:noFill/>
                  <a:ln>
                    <a:noFill/>
                  </a:ln>
                </p:spPr>
              </p:pic>
              <p:pic>
                <p:nvPicPr>
                  <p:cNvPr id="546" name="Google Shape;546;p68"/>
                  <p:cNvPicPr preferRelativeResize="0"/>
                  <p:nvPr/>
                </p:nvPicPr>
                <p:blipFill>
                  <a:blip r:embed="rId5">
                    <a:alphaModFix/>
                  </a:blip>
                  <a:stretch>
                    <a:fillRect/>
                  </a:stretch>
                </p:blipFill>
                <p:spPr>
                  <a:xfrm>
                    <a:off x="1286884" y="3483917"/>
                    <a:ext cx="95244" cy="104359"/>
                  </a:xfrm>
                  <a:prstGeom prst="rect">
                    <a:avLst/>
                  </a:prstGeom>
                  <a:noFill/>
                  <a:ln>
                    <a:noFill/>
                  </a:ln>
                </p:spPr>
              </p:pic>
              <p:pic>
                <p:nvPicPr>
                  <p:cNvPr id="547" name="Google Shape;547;p68"/>
                  <p:cNvPicPr preferRelativeResize="0"/>
                  <p:nvPr/>
                </p:nvPicPr>
                <p:blipFill>
                  <a:blip r:embed="rId5">
                    <a:alphaModFix/>
                  </a:blip>
                  <a:stretch>
                    <a:fillRect/>
                  </a:stretch>
                </p:blipFill>
                <p:spPr>
                  <a:xfrm>
                    <a:off x="2394823" y="3702610"/>
                    <a:ext cx="53079" cy="58157"/>
                  </a:xfrm>
                  <a:prstGeom prst="rect">
                    <a:avLst/>
                  </a:prstGeom>
                  <a:noFill/>
                  <a:ln>
                    <a:noFill/>
                  </a:ln>
                </p:spPr>
              </p:pic>
              <p:pic>
                <p:nvPicPr>
                  <p:cNvPr id="548" name="Google Shape;548;p68"/>
                  <p:cNvPicPr preferRelativeResize="0"/>
                  <p:nvPr/>
                </p:nvPicPr>
                <p:blipFill>
                  <a:blip r:embed="rId5">
                    <a:alphaModFix/>
                  </a:blip>
                  <a:stretch>
                    <a:fillRect/>
                  </a:stretch>
                </p:blipFill>
                <p:spPr>
                  <a:xfrm>
                    <a:off x="2552274" y="3359529"/>
                    <a:ext cx="53079" cy="58157"/>
                  </a:xfrm>
                  <a:prstGeom prst="rect">
                    <a:avLst/>
                  </a:prstGeom>
                  <a:noFill/>
                  <a:ln>
                    <a:noFill/>
                  </a:ln>
                </p:spPr>
              </p:pic>
              <p:pic>
                <p:nvPicPr>
                  <p:cNvPr id="549" name="Google Shape;549;p68"/>
                  <p:cNvPicPr preferRelativeResize="0"/>
                  <p:nvPr/>
                </p:nvPicPr>
                <p:blipFill>
                  <a:blip r:embed="rId5">
                    <a:alphaModFix/>
                  </a:blip>
                  <a:stretch>
                    <a:fillRect/>
                  </a:stretch>
                </p:blipFill>
                <p:spPr>
                  <a:xfrm>
                    <a:off x="761600" y="2670514"/>
                    <a:ext cx="136100" cy="149148"/>
                  </a:xfrm>
                  <a:prstGeom prst="rect">
                    <a:avLst/>
                  </a:prstGeom>
                  <a:noFill/>
                  <a:ln>
                    <a:noFill/>
                  </a:ln>
                </p:spPr>
              </p:pic>
              <p:pic>
                <p:nvPicPr>
                  <p:cNvPr id="550" name="Google Shape;550;p68"/>
                  <p:cNvPicPr preferRelativeResize="0"/>
                  <p:nvPr/>
                </p:nvPicPr>
                <p:blipFill>
                  <a:blip r:embed="rId5">
                    <a:alphaModFix/>
                  </a:blip>
                  <a:stretch>
                    <a:fillRect/>
                  </a:stretch>
                </p:blipFill>
                <p:spPr>
                  <a:xfrm>
                    <a:off x="915540" y="3295239"/>
                    <a:ext cx="63276" cy="69330"/>
                  </a:xfrm>
                  <a:prstGeom prst="rect">
                    <a:avLst/>
                  </a:prstGeom>
                  <a:noFill/>
                  <a:ln>
                    <a:noFill/>
                  </a:ln>
                </p:spPr>
              </p:pic>
              <p:pic>
                <p:nvPicPr>
                  <p:cNvPr id="551" name="Google Shape;551;p68"/>
                  <p:cNvPicPr preferRelativeResize="0"/>
                  <p:nvPr/>
                </p:nvPicPr>
                <p:blipFill>
                  <a:blip r:embed="rId5">
                    <a:alphaModFix/>
                  </a:blip>
                  <a:stretch>
                    <a:fillRect/>
                  </a:stretch>
                </p:blipFill>
                <p:spPr>
                  <a:xfrm>
                    <a:off x="2191440" y="3446101"/>
                    <a:ext cx="63276" cy="69330"/>
                  </a:xfrm>
                  <a:prstGeom prst="rect">
                    <a:avLst/>
                  </a:prstGeom>
                  <a:noFill/>
                  <a:ln>
                    <a:noFill/>
                  </a:ln>
                </p:spPr>
              </p:pic>
              <p:pic>
                <p:nvPicPr>
                  <p:cNvPr id="552" name="Google Shape;552;p68"/>
                  <p:cNvPicPr preferRelativeResize="0"/>
                  <p:nvPr/>
                </p:nvPicPr>
                <p:blipFill>
                  <a:blip r:embed="rId5">
                    <a:alphaModFix/>
                  </a:blip>
                  <a:stretch>
                    <a:fillRect/>
                  </a:stretch>
                </p:blipFill>
                <p:spPr>
                  <a:xfrm>
                    <a:off x="1500086" y="2450253"/>
                    <a:ext cx="154117" cy="168867"/>
                  </a:xfrm>
                  <a:prstGeom prst="rect">
                    <a:avLst/>
                  </a:prstGeom>
                  <a:noFill/>
                  <a:ln>
                    <a:noFill/>
                  </a:ln>
                </p:spPr>
              </p:pic>
              <p:pic>
                <p:nvPicPr>
                  <p:cNvPr id="553" name="Google Shape;553;p68"/>
                  <p:cNvPicPr preferRelativeResize="0"/>
                  <p:nvPr/>
                </p:nvPicPr>
                <p:blipFill>
                  <a:blip r:embed="rId5">
                    <a:alphaModFix/>
                  </a:blip>
                  <a:stretch>
                    <a:fillRect/>
                  </a:stretch>
                </p:blipFill>
                <p:spPr>
                  <a:xfrm>
                    <a:off x="1889045" y="2975315"/>
                    <a:ext cx="95244" cy="104359"/>
                  </a:xfrm>
                  <a:prstGeom prst="rect">
                    <a:avLst/>
                  </a:prstGeom>
                  <a:noFill/>
                  <a:ln>
                    <a:noFill/>
                  </a:ln>
                </p:spPr>
              </p:pic>
              <p:pic>
                <p:nvPicPr>
                  <p:cNvPr id="554" name="Google Shape;554;p68"/>
                  <p:cNvPicPr preferRelativeResize="0"/>
                  <p:nvPr/>
                </p:nvPicPr>
                <p:blipFill>
                  <a:blip r:embed="rId5">
                    <a:alphaModFix/>
                  </a:blip>
                  <a:stretch>
                    <a:fillRect/>
                  </a:stretch>
                </p:blipFill>
                <p:spPr>
                  <a:xfrm>
                    <a:off x="1305990" y="2586695"/>
                    <a:ext cx="53079" cy="58157"/>
                  </a:xfrm>
                  <a:prstGeom prst="rect">
                    <a:avLst/>
                  </a:prstGeom>
                  <a:noFill/>
                  <a:ln>
                    <a:noFill/>
                  </a:ln>
                </p:spPr>
              </p:pic>
              <p:pic>
                <p:nvPicPr>
                  <p:cNvPr id="423" name="Google Shape;423;p68"/>
                  <p:cNvPicPr preferRelativeResize="0"/>
                  <p:nvPr/>
                </p:nvPicPr>
                <p:blipFill>
                  <a:blip r:embed="rId5">
                    <a:alphaModFix/>
                  </a:blip>
                  <a:stretch>
                    <a:fillRect/>
                  </a:stretch>
                </p:blipFill>
                <p:spPr>
                  <a:xfrm>
                    <a:off x="2775823" y="3169210"/>
                    <a:ext cx="53079" cy="58157"/>
                  </a:xfrm>
                  <a:prstGeom prst="rect">
                    <a:avLst/>
                  </a:prstGeom>
                  <a:noFill/>
                  <a:ln>
                    <a:noFill/>
                  </a:ln>
                </p:spPr>
              </p:pic>
              <p:pic>
                <p:nvPicPr>
                  <p:cNvPr id="555" name="Google Shape;555;p68"/>
                  <p:cNvPicPr preferRelativeResize="0"/>
                  <p:nvPr/>
                </p:nvPicPr>
                <p:blipFill>
                  <a:blip r:embed="rId5">
                    <a:alphaModFix/>
                  </a:blip>
                  <a:stretch>
                    <a:fillRect/>
                  </a:stretch>
                </p:blipFill>
                <p:spPr>
                  <a:xfrm>
                    <a:off x="2343840" y="3446101"/>
                    <a:ext cx="63276" cy="69330"/>
                  </a:xfrm>
                  <a:prstGeom prst="rect">
                    <a:avLst/>
                  </a:prstGeom>
                  <a:noFill/>
                  <a:ln>
                    <a:noFill/>
                  </a:ln>
                </p:spPr>
              </p:pic>
              <p:pic>
                <p:nvPicPr>
                  <p:cNvPr id="556" name="Google Shape;556;p68"/>
                  <p:cNvPicPr preferRelativeResize="0"/>
                  <p:nvPr/>
                </p:nvPicPr>
                <p:blipFill>
                  <a:blip r:embed="rId5">
                    <a:alphaModFix/>
                  </a:blip>
                  <a:stretch>
                    <a:fillRect/>
                  </a:stretch>
                </p:blipFill>
                <p:spPr>
                  <a:xfrm>
                    <a:off x="1962840" y="3293701"/>
                    <a:ext cx="63276" cy="69330"/>
                  </a:xfrm>
                  <a:prstGeom prst="rect">
                    <a:avLst/>
                  </a:prstGeom>
                  <a:noFill/>
                  <a:ln>
                    <a:noFill/>
                  </a:ln>
                </p:spPr>
              </p:pic>
              <p:pic>
                <p:nvPicPr>
                  <p:cNvPr id="557" name="Google Shape;557;p68"/>
                  <p:cNvPicPr preferRelativeResize="0"/>
                  <p:nvPr/>
                </p:nvPicPr>
                <p:blipFill>
                  <a:blip r:embed="rId5">
                    <a:alphaModFix/>
                  </a:blip>
                  <a:stretch>
                    <a:fillRect/>
                  </a:stretch>
                </p:blipFill>
                <p:spPr>
                  <a:xfrm>
                    <a:off x="2648640" y="3293701"/>
                    <a:ext cx="63276" cy="69330"/>
                  </a:xfrm>
                  <a:prstGeom prst="rect">
                    <a:avLst/>
                  </a:prstGeom>
                  <a:noFill/>
                  <a:ln>
                    <a:noFill/>
                  </a:ln>
                </p:spPr>
              </p:pic>
              <p:pic>
                <p:nvPicPr>
                  <p:cNvPr id="558" name="Google Shape;558;p68"/>
                  <p:cNvPicPr preferRelativeResize="0"/>
                  <p:nvPr/>
                </p:nvPicPr>
                <p:blipFill>
                  <a:blip r:embed="rId5">
                    <a:alphaModFix/>
                  </a:blip>
                  <a:stretch>
                    <a:fillRect/>
                  </a:stretch>
                </p:blipFill>
                <p:spPr>
                  <a:xfrm>
                    <a:off x="2473330" y="3489351"/>
                    <a:ext cx="113254" cy="124099"/>
                  </a:xfrm>
                  <a:prstGeom prst="rect">
                    <a:avLst/>
                  </a:prstGeom>
                  <a:noFill/>
                  <a:ln>
                    <a:noFill/>
                  </a:ln>
                </p:spPr>
              </p:pic>
              <p:pic>
                <p:nvPicPr>
                  <p:cNvPr id="559" name="Google Shape;559;p68"/>
                  <p:cNvPicPr preferRelativeResize="0"/>
                  <p:nvPr/>
                </p:nvPicPr>
                <p:blipFill>
                  <a:blip r:embed="rId5">
                    <a:alphaModFix/>
                  </a:blip>
                  <a:stretch>
                    <a:fillRect/>
                  </a:stretch>
                </p:blipFill>
                <p:spPr>
                  <a:xfrm>
                    <a:off x="2160911" y="3136341"/>
                    <a:ext cx="154117" cy="168867"/>
                  </a:xfrm>
                  <a:prstGeom prst="rect">
                    <a:avLst/>
                  </a:prstGeom>
                  <a:noFill/>
                  <a:ln>
                    <a:noFill/>
                  </a:ln>
                </p:spPr>
              </p:pic>
              <p:pic>
                <p:nvPicPr>
                  <p:cNvPr id="560" name="Google Shape;560;p68"/>
                  <p:cNvPicPr preferRelativeResize="0"/>
                  <p:nvPr/>
                </p:nvPicPr>
                <p:blipFill>
                  <a:blip r:embed="rId5">
                    <a:alphaModFix/>
                  </a:blip>
                  <a:stretch>
                    <a:fillRect/>
                  </a:stretch>
                </p:blipFill>
                <p:spPr>
                  <a:xfrm>
                    <a:off x="1551311" y="2145741"/>
                    <a:ext cx="154117" cy="168867"/>
                  </a:xfrm>
                  <a:prstGeom prst="rect">
                    <a:avLst/>
                  </a:prstGeom>
                  <a:noFill/>
                  <a:ln>
                    <a:noFill/>
                  </a:ln>
                </p:spPr>
              </p:pic>
              <p:pic>
                <p:nvPicPr>
                  <p:cNvPr id="561" name="Google Shape;561;p68"/>
                  <p:cNvPicPr preferRelativeResize="0"/>
                  <p:nvPr/>
                </p:nvPicPr>
                <p:blipFill>
                  <a:blip r:embed="rId5">
                    <a:alphaModFix/>
                  </a:blip>
                  <a:stretch>
                    <a:fillRect/>
                  </a:stretch>
                </p:blipFill>
                <p:spPr>
                  <a:xfrm>
                    <a:off x="760089" y="3467592"/>
                    <a:ext cx="188976" cy="207060"/>
                  </a:xfrm>
                  <a:prstGeom prst="rect">
                    <a:avLst/>
                  </a:prstGeom>
                  <a:noFill/>
                  <a:ln>
                    <a:noFill/>
                  </a:ln>
                </p:spPr>
              </p:pic>
              <p:pic>
                <p:nvPicPr>
                  <p:cNvPr id="425" name="Google Shape;425;p68"/>
                  <p:cNvPicPr preferRelativeResize="0"/>
                  <p:nvPr/>
                </p:nvPicPr>
                <p:blipFill>
                  <a:blip r:embed="rId5">
                    <a:alphaModFix/>
                  </a:blip>
                  <a:stretch>
                    <a:fillRect/>
                  </a:stretch>
                </p:blipFill>
                <p:spPr>
                  <a:xfrm>
                    <a:off x="2343859" y="2312599"/>
                    <a:ext cx="124150" cy="136020"/>
                  </a:xfrm>
                  <a:prstGeom prst="rect">
                    <a:avLst/>
                  </a:prstGeom>
                  <a:noFill/>
                  <a:ln>
                    <a:noFill/>
                  </a:ln>
                </p:spPr>
              </p:pic>
              <p:pic>
                <p:nvPicPr>
                  <p:cNvPr id="429" name="Google Shape;429;p68"/>
                  <p:cNvPicPr preferRelativeResize="0"/>
                  <p:nvPr/>
                </p:nvPicPr>
                <p:blipFill>
                  <a:blip r:embed="rId5">
                    <a:alphaModFix/>
                  </a:blip>
                  <a:stretch>
                    <a:fillRect/>
                  </a:stretch>
                </p:blipFill>
                <p:spPr>
                  <a:xfrm>
                    <a:off x="3025285" y="3269275"/>
                    <a:ext cx="79575" cy="87191"/>
                  </a:xfrm>
                  <a:prstGeom prst="rect">
                    <a:avLst/>
                  </a:prstGeom>
                  <a:noFill/>
                  <a:ln>
                    <a:noFill/>
                  </a:ln>
                </p:spPr>
              </p:pic>
              <p:pic>
                <p:nvPicPr>
                  <p:cNvPr id="562" name="Google Shape;562;p68"/>
                  <p:cNvPicPr preferRelativeResize="0"/>
                  <p:nvPr/>
                </p:nvPicPr>
                <p:blipFill>
                  <a:blip r:embed="rId5">
                    <a:alphaModFix/>
                  </a:blip>
                  <a:stretch>
                    <a:fillRect/>
                  </a:stretch>
                </p:blipFill>
                <p:spPr>
                  <a:xfrm>
                    <a:off x="990807" y="2890066"/>
                    <a:ext cx="95244" cy="104359"/>
                  </a:xfrm>
                  <a:prstGeom prst="rect">
                    <a:avLst/>
                  </a:prstGeom>
                  <a:noFill/>
                  <a:ln>
                    <a:noFill/>
                  </a:ln>
                </p:spPr>
              </p:pic>
              <p:pic>
                <p:nvPicPr>
                  <p:cNvPr id="421" name="Google Shape;421;p68"/>
                  <p:cNvPicPr preferRelativeResize="0"/>
                  <p:nvPr/>
                </p:nvPicPr>
                <p:blipFill>
                  <a:blip r:embed="rId5">
                    <a:alphaModFix/>
                  </a:blip>
                  <a:stretch>
                    <a:fillRect/>
                  </a:stretch>
                </p:blipFill>
                <p:spPr>
                  <a:xfrm>
                    <a:off x="3075744" y="2768382"/>
                    <a:ext cx="95244" cy="104359"/>
                  </a:xfrm>
                  <a:prstGeom prst="rect">
                    <a:avLst/>
                  </a:prstGeom>
                  <a:noFill/>
                  <a:ln>
                    <a:noFill/>
                  </a:ln>
                </p:spPr>
              </p:pic>
              <p:pic>
                <p:nvPicPr>
                  <p:cNvPr id="563" name="Google Shape;563;p68"/>
                  <p:cNvPicPr preferRelativeResize="0"/>
                  <p:nvPr/>
                </p:nvPicPr>
                <p:blipFill>
                  <a:blip r:embed="rId5">
                    <a:alphaModFix/>
                  </a:blip>
                  <a:stretch>
                    <a:fillRect/>
                  </a:stretch>
                </p:blipFill>
                <p:spPr>
                  <a:xfrm>
                    <a:off x="625775" y="2443026"/>
                    <a:ext cx="136100" cy="149148"/>
                  </a:xfrm>
                  <a:prstGeom prst="rect">
                    <a:avLst/>
                  </a:prstGeom>
                  <a:noFill/>
                  <a:ln>
                    <a:noFill/>
                  </a:ln>
                </p:spPr>
              </p:pic>
              <p:pic>
                <p:nvPicPr>
                  <p:cNvPr id="564" name="Google Shape;564;p68"/>
                  <p:cNvPicPr preferRelativeResize="0"/>
                  <p:nvPr/>
                </p:nvPicPr>
                <p:blipFill>
                  <a:blip r:embed="rId5">
                    <a:alphaModFix/>
                  </a:blip>
                  <a:stretch>
                    <a:fillRect/>
                  </a:stretch>
                </p:blipFill>
                <p:spPr>
                  <a:xfrm>
                    <a:off x="2313311" y="1764741"/>
                    <a:ext cx="154117" cy="168867"/>
                  </a:xfrm>
                  <a:prstGeom prst="rect">
                    <a:avLst/>
                  </a:prstGeom>
                  <a:noFill/>
                  <a:ln>
                    <a:noFill/>
                  </a:ln>
                </p:spPr>
              </p:pic>
              <p:pic>
                <p:nvPicPr>
                  <p:cNvPr id="565" name="Google Shape;565;p68"/>
                  <p:cNvPicPr preferRelativeResize="0"/>
                  <p:nvPr/>
                </p:nvPicPr>
                <p:blipFill>
                  <a:blip r:embed="rId5">
                    <a:alphaModFix/>
                  </a:blip>
                  <a:stretch>
                    <a:fillRect/>
                  </a:stretch>
                </p:blipFill>
                <p:spPr>
                  <a:xfrm>
                    <a:off x="2857074" y="2521329"/>
                    <a:ext cx="53079" cy="58157"/>
                  </a:xfrm>
                  <a:prstGeom prst="rect">
                    <a:avLst/>
                  </a:prstGeom>
                  <a:noFill/>
                  <a:ln>
                    <a:noFill/>
                  </a:ln>
                </p:spPr>
              </p:pic>
              <p:pic>
                <p:nvPicPr>
                  <p:cNvPr id="566" name="Google Shape;566;p68"/>
                  <p:cNvPicPr preferRelativeResize="0"/>
                  <p:nvPr/>
                </p:nvPicPr>
                <p:blipFill>
                  <a:blip r:embed="rId5">
                    <a:alphaModFix/>
                  </a:blip>
                  <a:stretch>
                    <a:fillRect/>
                  </a:stretch>
                </p:blipFill>
                <p:spPr>
                  <a:xfrm>
                    <a:off x="886284" y="1940042"/>
                    <a:ext cx="95244" cy="104359"/>
                  </a:xfrm>
                  <a:prstGeom prst="rect">
                    <a:avLst/>
                  </a:prstGeom>
                  <a:noFill/>
                  <a:ln>
                    <a:noFill/>
                  </a:ln>
                </p:spPr>
              </p:pic>
              <p:pic>
                <p:nvPicPr>
                  <p:cNvPr id="567" name="Google Shape;567;p68"/>
                  <p:cNvPicPr preferRelativeResize="0"/>
                  <p:nvPr/>
                </p:nvPicPr>
                <p:blipFill>
                  <a:blip r:embed="rId5">
                    <a:alphaModFix/>
                  </a:blip>
                  <a:stretch>
                    <a:fillRect/>
                  </a:stretch>
                </p:blipFill>
                <p:spPr>
                  <a:xfrm>
                    <a:off x="930877" y="2538873"/>
                    <a:ext cx="53079" cy="58157"/>
                  </a:xfrm>
                  <a:prstGeom prst="rect">
                    <a:avLst/>
                  </a:prstGeom>
                  <a:noFill/>
                  <a:ln>
                    <a:noFill/>
                  </a:ln>
                </p:spPr>
              </p:pic>
              <p:pic>
                <p:nvPicPr>
                  <p:cNvPr id="568" name="Google Shape;568;p68"/>
                  <p:cNvPicPr preferRelativeResize="0"/>
                  <p:nvPr/>
                </p:nvPicPr>
                <p:blipFill>
                  <a:blip r:embed="rId5">
                    <a:alphaModFix/>
                  </a:blip>
                  <a:stretch>
                    <a:fillRect/>
                  </a:stretch>
                </p:blipFill>
                <p:spPr>
                  <a:xfrm>
                    <a:off x="2101933" y="2939013"/>
                    <a:ext cx="63276" cy="69330"/>
                  </a:xfrm>
                  <a:prstGeom prst="rect">
                    <a:avLst/>
                  </a:prstGeom>
                  <a:noFill/>
                  <a:ln>
                    <a:noFill/>
                  </a:ln>
                </p:spPr>
              </p:pic>
              <p:pic>
                <p:nvPicPr>
                  <p:cNvPr id="569" name="Google Shape;569;p68"/>
                  <p:cNvPicPr preferRelativeResize="0"/>
                  <p:nvPr/>
                </p:nvPicPr>
                <p:blipFill>
                  <a:blip r:embed="rId5">
                    <a:alphaModFix/>
                  </a:blip>
                  <a:stretch>
                    <a:fillRect/>
                  </a:stretch>
                </p:blipFill>
                <p:spPr>
                  <a:xfrm>
                    <a:off x="1187533" y="1872213"/>
                    <a:ext cx="63276" cy="69330"/>
                  </a:xfrm>
                  <a:prstGeom prst="rect">
                    <a:avLst/>
                  </a:prstGeom>
                  <a:noFill/>
                  <a:ln>
                    <a:noFill/>
                  </a:ln>
                </p:spPr>
              </p:pic>
            </p:grpSp>
            <p:pic>
              <p:nvPicPr>
                <p:cNvPr id="570" name="Google Shape;570;p68"/>
                <p:cNvPicPr preferRelativeResize="0"/>
                <p:nvPr/>
              </p:nvPicPr>
              <p:blipFill>
                <a:blip r:embed="rId5">
                  <a:alphaModFix/>
                </a:blip>
                <a:stretch>
                  <a:fillRect/>
                </a:stretch>
              </p:blipFill>
              <p:spPr>
                <a:xfrm>
                  <a:off x="2529415" y="2871251"/>
                  <a:ext cx="63276" cy="69330"/>
                </a:xfrm>
                <a:prstGeom prst="rect">
                  <a:avLst/>
                </a:prstGeom>
                <a:noFill/>
                <a:ln>
                  <a:noFill/>
                </a:ln>
              </p:spPr>
            </p:pic>
            <p:pic>
              <p:nvPicPr>
                <p:cNvPr id="571" name="Google Shape;571;p68"/>
                <p:cNvPicPr preferRelativeResize="0"/>
                <p:nvPr/>
              </p:nvPicPr>
              <p:blipFill>
                <a:blip r:embed="rId5">
                  <a:alphaModFix/>
                </a:blip>
                <a:stretch>
                  <a:fillRect/>
                </a:stretch>
              </p:blipFill>
              <p:spPr>
                <a:xfrm>
                  <a:off x="2224615" y="1956851"/>
                  <a:ext cx="63276" cy="69330"/>
                </a:xfrm>
                <a:prstGeom prst="rect">
                  <a:avLst/>
                </a:prstGeom>
                <a:noFill/>
                <a:ln>
                  <a:noFill/>
                </a:ln>
              </p:spPr>
            </p:pic>
            <p:pic>
              <p:nvPicPr>
                <p:cNvPr id="572" name="Google Shape;572;p68"/>
                <p:cNvPicPr preferRelativeResize="0"/>
                <p:nvPr/>
              </p:nvPicPr>
              <p:blipFill>
                <a:blip r:embed="rId5">
                  <a:alphaModFix/>
                </a:blip>
                <a:stretch>
                  <a:fillRect/>
                </a:stretch>
              </p:blipFill>
              <p:spPr>
                <a:xfrm>
                  <a:off x="1767415" y="2109251"/>
                  <a:ext cx="63276" cy="69330"/>
                </a:xfrm>
                <a:prstGeom prst="rect">
                  <a:avLst/>
                </a:prstGeom>
                <a:noFill/>
                <a:ln>
                  <a:noFill/>
                </a:ln>
              </p:spPr>
            </p:pic>
          </p:grpSp>
        </p:grpSp>
      </p:grpSp>
      <p:grpSp>
        <p:nvGrpSpPr>
          <p:cNvPr id="573" name="Google Shape;573;p68"/>
          <p:cNvGrpSpPr/>
          <p:nvPr/>
        </p:nvGrpSpPr>
        <p:grpSpPr>
          <a:xfrm>
            <a:off x="6302870" y="1775069"/>
            <a:ext cx="2676031" cy="3176595"/>
            <a:chOff x="6302870" y="1775069"/>
            <a:chExt cx="2676031" cy="3176595"/>
          </a:xfrm>
        </p:grpSpPr>
        <p:grpSp>
          <p:nvGrpSpPr>
            <p:cNvPr id="574" name="Google Shape;574;p68"/>
            <p:cNvGrpSpPr/>
            <p:nvPr/>
          </p:nvGrpSpPr>
          <p:grpSpPr>
            <a:xfrm>
              <a:off x="6302870" y="3979416"/>
              <a:ext cx="971268" cy="972249"/>
              <a:chOff x="7797050" y="3111400"/>
              <a:chExt cx="1011737" cy="1011600"/>
            </a:xfrm>
          </p:grpSpPr>
          <p:sp>
            <p:nvSpPr>
              <p:cNvPr id="575" name="Google Shape;575;p68"/>
              <p:cNvSpPr/>
              <p:nvPr/>
            </p:nvSpPr>
            <p:spPr>
              <a:xfrm>
                <a:off x="7797050" y="3111400"/>
                <a:ext cx="1011600" cy="1011600"/>
              </a:xfrm>
              <a:prstGeom prst="ellipse">
                <a:avLst/>
              </a:prstGeom>
              <a:solidFill>
                <a:srgbClr val="B9C6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8"/>
              <p:cNvSpPr txBox="1"/>
              <p:nvPr/>
            </p:nvSpPr>
            <p:spPr>
              <a:xfrm>
                <a:off x="7797187" y="3220241"/>
                <a:ext cx="1011600" cy="77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Open Sans SemiBold"/>
                    <a:ea typeface="Open Sans SemiBold"/>
                    <a:cs typeface="Open Sans SemiBold"/>
                    <a:sym typeface="Open Sans SemiBold"/>
                  </a:rPr>
                  <a:t>1000’s of publishers</a:t>
                </a:r>
                <a:endParaRPr sz="800">
                  <a:solidFill>
                    <a:srgbClr val="FFFFFF"/>
                  </a:solidFill>
                  <a:latin typeface="Open Sans SemiBold"/>
                  <a:ea typeface="Open Sans SemiBold"/>
                  <a:cs typeface="Open Sans SemiBold"/>
                  <a:sym typeface="Open Sans SemiBold"/>
                </a:endParaRPr>
              </a:p>
            </p:txBody>
          </p:sp>
        </p:grpSp>
        <p:grpSp>
          <p:nvGrpSpPr>
            <p:cNvPr id="577" name="Google Shape;577;p68"/>
            <p:cNvGrpSpPr/>
            <p:nvPr/>
          </p:nvGrpSpPr>
          <p:grpSpPr>
            <a:xfrm>
              <a:off x="6568380" y="1775069"/>
              <a:ext cx="2410521" cy="1873600"/>
              <a:chOff x="6568380" y="1775069"/>
              <a:chExt cx="2410521" cy="1873600"/>
            </a:xfrm>
          </p:grpSpPr>
          <p:pic>
            <p:nvPicPr>
              <p:cNvPr id="578" name="Google Shape;578;p68"/>
              <p:cNvPicPr preferRelativeResize="0"/>
              <p:nvPr/>
            </p:nvPicPr>
            <p:blipFill>
              <a:blip r:embed="rId6">
                <a:alphaModFix/>
              </a:blip>
              <a:stretch>
                <a:fillRect/>
              </a:stretch>
            </p:blipFill>
            <p:spPr>
              <a:xfrm>
                <a:off x="7842101" y="1953793"/>
                <a:ext cx="58198" cy="53552"/>
              </a:xfrm>
              <a:prstGeom prst="rect">
                <a:avLst/>
              </a:prstGeom>
              <a:noFill/>
              <a:ln>
                <a:noFill/>
              </a:ln>
            </p:spPr>
          </p:pic>
          <p:grpSp>
            <p:nvGrpSpPr>
              <p:cNvPr id="579" name="Google Shape;579;p68"/>
              <p:cNvGrpSpPr/>
              <p:nvPr/>
            </p:nvGrpSpPr>
            <p:grpSpPr>
              <a:xfrm>
                <a:off x="6568380" y="1775069"/>
                <a:ext cx="2410521" cy="1873600"/>
                <a:chOff x="6568380" y="1775069"/>
                <a:chExt cx="2410521" cy="1873600"/>
              </a:xfrm>
            </p:grpSpPr>
            <p:pic>
              <p:nvPicPr>
                <p:cNvPr id="455" name="Google Shape;455;p68"/>
                <p:cNvPicPr preferRelativeResize="0"/>
                <p:nvPr/>
              </p:nvPicPr>
              <p:blipFill>
                <a:blip r:embed="rId6">
                  <a:alphaModFix/>
                </a:blip>
                <a:stretch>
                  <a:fillRect/>
                </a:stretch>
              </p:blipFill>
              <p:spPr>
                <a:xfrm>
                  <a:off x="7082570" y="1824325"/>
                  <a:ext cx="276386" cy="254264"/>
                </a:xfrm>
                <a:prstGeom prst="rect">
                  <a:avLst/>
                </a:prstGeom>
                <a:noFill/>
                <a:ln>
                  <a:noFill/>
                </a:ln>
              </p:spPr>
            </p:pic>
            <p:pic>
              <p:nvPicPr>
                <p:cNvPr id="461" name="Google Shape;461;p68"/>
                <p:cNvPicPr preferRelativeResize="0"/>
                <p:nvPr/>
              </p:nvPicPr>
              <p:blipFill>
                <a:blip r:embed="rId6">
                  <a:alphaModFix/>
                </a:blip>
                <a:stretch>
                  <a:fillRect/>
                </a:stretch>
              </p:blipFill>
              <p:spPr>
                <a:xfrm>
                  <a:off x="7155301" y="2888466"/>
                  <a:ext cx="185266" cy="170442"/>
                </a:xfrm>
                <a:prstGeom prst="rect">
                  <a:avLst/>
                </a:prstGeom>
                <a:noFill/>
                <a:ln>
                  <a:noFill/>
                </a:ln>
              </p:spPr>
            </p:pic>
            <p:pic>
              <p:nvPicPr>
                <p:cNvPr id="459" name="Google Shape;459;p68"/>
                <p:cNvPicPr preferRelativeResize="0"/>
                <p:nvPr/>
              </p:nvPicPr>
              <p:blipFill>
                <a:blip r:embed="rId6">
                  <a:alphaModFix/>
                </a:blip>
                <a:stretch>
                  <a:fillRect/>
                </a:stretch>
              </p:blipFill>
              <p:spPr>
                <a:xfrm>
                  <a:off x="7621621" y="3391950"/>
                  <a:ext cx="276386" cy="254286"/>
                </a:xfrm>
                <a:prstGeom prst="rect">
                  <a:avLst/>
                </a:prstGeom>
                <a:noFill/>
                <a:ln>
                  <a:noFill/>
                </a:ln>
              </p:spPr>
            </p:pic>
            <p:pic>
              <p:nvPicPr>
                <p:cNvPr id="451" name="Google Shape;451;p68"/>
                <p:cNvPicPr preferRelativeResize="0"/>
                <p:nvPr/>
              </p:nvPicPr>
              <p:blipFill>
                <a:blip r:embed="rId6">
                  <a:alphaModFix/>
                </a:blip>
                <a:stretch>
                  <a:fillRect/>
                </a:stretch>
              </p:blipFill>
              <p:spPr>
                <a:xfrm>
                  <a:off x="8049542" y="2398621"/>
                  <a:ext cx="276386" cy="254286"/>
                </a:xfrm>
                <a:prstGeom prst="rect">
                  <a:avLst/>
                </a:prstGeom>
                <a:noFill/>
                <a:ln>
                  <a:noFill/>
                </a:ln>
              </p:spPr>
            </p:pic>
            <p:pic>
              <p:nvPicPr>
                <p:cNvPr id="453" name="Google Shape;453;p68"/>
                <p:cNvPicPr preferRelativeResize="0"/>
                <p:nvPr/>
              </p:nvPicPr>
              <p:blipFill>
                <a:blip r:embed="rId6">
                  <a:alphaModFix/>
                </a:blip>
                <a:stretch>
                  <a:fillRect/>
                </a:stretch>
              </p:blipFill>
              <p:spPr>
                <a:xfrm>
                  <a:off x="6568380" y="3118884"/>
                  <a:ext cx="185261" cy="170437"/>
                </a:xfrm>
                <a:prstGeom prst="rect">
                  <a:avLst/>
                </a:prstGeom>
                <a:noFill/>
                <a:ln>
                  <a:noFill/>
                </a:ln>
              </p:spPr>
            </p:pic>
            <p:pic>
              <p:nvPicPr>
                <p:cNvPr id="480" name="Google Shape;480;p68"/>
                <p:cNvPicPr preferRelativeResize="0"/>
                <p:nvPr/>
              </p:nvPicPr>
              <p:blipFill>
                <a:blip r:embed="rId6">
                  <a:alphaModFix/>
                </a:blip>
                <a:stretch>
                  <a:fillRect/>
                </a:stretch>
              </p:blipFill>
              <p:spPr>
                <a:xfrm>
                  <a:off x="7340089" y="2226590"/>
                  <a:ext cx="185266" cy="170442"/>
                </a:xfrm>
                <a:prstGeom prst="rect">
                  <a:avLst/>
                </a:prstGeom>
                <a:noFill/>
                <a:ln>
                  <a:noFill/>
                </a:ln>
              </p:spPr>
            </p:pic>
            <p:pic>
              <p:nvPicPr>
                <p:cNvPr id="580" name="Google Shape;580;p68"/>
                <p:cNvPicPr preferRelativeResize="0"/>
                <p:nvPr/>
              </p:nvPicPr>
              <p:blipFill>
                <a:blip r:embed="rId6">
                  <a:alphaModFix/>
                </a:blip>
                <a:stretch>
                  <a:fillRect/>
                </a:stretch>
              </p:blipFill>
              <p:spPr>
                <a:xfrm>
                  <a:off x="7346222" y="3133045"/>
                  <a:ext cx="241493" cy="222179"/>
                </a:xfrm>
                <a:prstGeom prst="rect">
                  <a:avLst/>
                </a:prstGeom>
                <a:noFill/>
                <a:ln>
                  <a:noFill/>
                </a:ln>
              </p:spPr>
            </p:pic>
            <p:pic>
              <p:nvPicPr>
                <p:cNvPr id="581" name="Google Shape;581;p68"/>
                <p:cNvPicPr preferRelativeResize="0"/>
                <p:nvPr/>
              </p:nvPicPr>
              <p:blipFill>
                <a:blip r:embed="rId6">
                  <a:alphaModFix/>
                </a:blip>
                <a:stretch>
                  <a:fillRect/>
                </a:stretch>
              </p:blipFill>
              <p:spPr>
                <a:xfrm>
                  <a:off x="7796522" y="3135997"/>
                  <a:ext cx="144729" cy="133141"/>
                </a:xfrm>
                <a:prstGeom prst="rect">
                  <a:avLst/>
                </a:prstGeom>
                <a:noFill/>
                <a:ln>
                  <a:noFill/>
                </a:ln>
              </p:spPr>
            </p:pic>
            <p:pic>
              <p:nvPicPr>
                <p:cNvPr id="449" name="Google Shape;449;p68"/>
                <p:cNvPicPr preferRelativeResize="0"/>
                <p:nvPr/>
              </p:nvPicPr>
              <p:blipFill>
                <a:blip r:embed="rId6">
                  <a:alphaModFix/>
                </a:blip>
                <a:stretch>
                  <a:fillRect/>
                </a:stretch>
              </p:blipFill>
              <p:spPr>
                <a:xfrm>
                  <a:off x="6677675" y="2611592"/>
                  <a:ext cx="144729" cy="133144"/>
                </a:xfrm>
                <a:prstGeom prst="rect">
                  <a:avLst/>
                </a:prstGeom>
                <a:noFill/>
                <a:ln>
                  <a:noFill/>
                </a:ln>
              </p:spPr>
            </p:pic>
            <p:pic>
              <p:nvPicPr>
                <p:cNvPr id="463" name="Google Shape;463;p68"/>
                <p:cNvPicPr preferRelativeResize="0"/>
                <p:nvPr/>
              </p:nvPicPr>
              <p:blipFill>
                <a:blip r:embed="rId6">
                  <a:alphaModFix/>
                </a:blip>
                <a:stretch>
                  <a:fillRect/>
                </a:stretch>
              </p:blipFill>
              <p:spPr>
                <a:xfrm>
                  <a:off x="7843254" y="2794324"/>
                  <a:ext cx="185266" cy="170440"/>
                </a:xfrm>
                <a:prstGeom prst="rect">
                  <a:avLst/>
                </a:prstGeom>
                <a:noFill/>
                <a:ln>
                  <a:noFill/>
                </a:ln>
              </p:spPr>
            </p:pic>
            <p:pic>
              <p:nvPicPr>
                <p:cNvPr id="582" name="Google Shape;582;p68"/>
                <p:cNvPicPr preferRelativeResize="0"/>
                <p:nvPr/>
              </p:nvPicPr>
              <p:blipFill>
                <a:blip r:embed="rId6">
                  <a:alphaModFix/>
                </a:blip>
                <a:stretch>
                  <a:fillRect/>
                </a:stretch>
              </p:blipFill>
              <p:spPr>
                <a:xfrm>
                  <a:off x="6980429" y="2678138"/>
                  <a:ext cx="144729" cy="133158"/>
                </a:xfrm>
                <a:prstGeom prst="rect">
                  <a:avLst/>
                </a:prstGeom>
                <a:noFill/>
                <a:ln>
                  <a:noFill/>
                </a:ln>
              </p:spPr>
            </p:pic>
            <p:pic>
              <p:nvPicPr>
                <p:cNvPr id="457" name="Google Shape;457;p68"/>
                <p:cNvPicPr preferRelativeResize="0"/>
                <p:nvPr/>
              </p:nvPicPr>
              <p:blipFill>
                <a:blip r:embed="rId6">
                  <a:alphaModFix/>
                </a:blip>
                <a:stretch>
                  <a:fillRect/>
                </a:stretch>
              </p:blipFill>
              <p:spPr>
                <a:xfrm>
                  <a:off x="6812607" y="2407146"/>
                  <a:ext cx="80861" cy="74400"/>
                </a:xfrm>
                <a:prstGeom prst="rect">
                  <a:avLst/>
                </a:prstGeom>
                <a:noFill/>
                <a:ln>
                  <a:noFill/>
                </a:ln>
              </p:spPr>
            </p:pic>
            <p:pic>
              <p:nvPicPr>
                <p:cNvPr id="583" name="Google Shape;583;p68"/>
                <p:cNvPicPr preferRelativeResize="0"/>
                <p:nvPr/>
              </p:nvPicPr>
              <p:blipFill>
                <a:blip r:embed="rId6">
                  <a:alphaModFix/>
                </a:blip>
                <a:stretch>
                  <a:fillRect/>
                </a:stretch>
              </p:blipFill>
              <p:spPr>
                <a:xfrm>
                  <a:off x="7615247" y="2173472"/>
                  <a:ext cx="136100" cy="125242"/>
                </a:xfrm>
                <a:prstGeom prst="rect">
                  <a:avLst/>
                </a:prstGeom>
                <a:noFill/>
                <a:ln>
                  <a:noFill/>
                </a:ln>
              </p:spPr>
            </p:pic>
            <p:pic>
              <p:nvPicPr>
                <p:cNvPr id="584" name="Google Shape;584;p68"/>
                <p:cNvPicPr preferRelativeResize="0"/>
                <p:nvPr/>
              </p:nvPicPr>
              <p:blipFill>
                <a:blip r:embed="rId6">
                  <a:alphaModFix/>
                </a:blip>
                <a:stretch>
                  <a:fillRect/>
                </a:stretch>
              </p:blipFill>
              <p:spPr>
                <a:xfrm>
                  <a:off x="7556701" y="2736069"/>
                  <a:ext cx="80861" cy="74400"/>
                </a:xfrm>
                <a:prstGeom prst="rect">
                  <a:avLst/>
                </a:prstGeom>
                <a:noFill/>
                <a:ln>
                  <a:noFill/>
                </a:ln>
              </p:spPr>
            </p:pic>
            <p:pic>
              <p:nvPicPr>
                <p:cNvPr id="585" name="Google Shape;585;p68"/>
                <p:cNvPicPr preferRelativeResize="0"/>
                <p:nvPr/>
              </p:nvPicPr>
              <p:blipFill>
                <a:blip r:embed="rId6">
                  <a:alphaModFix/>
                </a:blip>
                <a:stretch>
                  <a:fillRect/>
                </a:stretch>
              </p:blipFill>
              <p:spPr>
                <a:xfrm>
                  <a:off x="7150270" y="3376322"/>
                  <a:ext cx="144729" cy="133144"/>
                </a:xfrm>
                <a:prstGeom prst="rect">
                  <a:avLst/>
                </a:prstGeom>
                <a:noFill/>
                <a:ln>
                  <a:noFill/>
                </a:ln>
              </p:spPr>
            </p:pic>
            <p:pic>
              <p:nvPicPr>
                <p:cNvPr id="586" name="Google Shape;586;p68"/>
                <p:cNvPicPr preferRelativeResize="0"/>
                <p:nvPr/>
              </p:nvPicPr>
              <p:blipFill>
                <a:blip r:embed="rId6">
                  <a:alphaModFix/>
                </a:blip>
                <a:stretch>
                  <a:fillRect/>
                </a:stretch>
              </p:blipFill>
              <p:spPr>
                <a:xfrm>
                  <a:off x="6840285" y="3092009"/>
                  <a:ext cx="101689" cy="93562"/>
                </a:xfrm>
                <a:prstGeom prst="rect">
                  <a:avLst/>
                </a:prstGeom>
                <a:noFill/>
                <a:ln>
                  <a:noFill/>
                </a:ln>
              </p:spPr>
            </p:pic>
            <p:pic>
              <p:nvPicPr>
                <p:cNvPr id="587" name="Google Shape;587;p68"/>
                <p:cNvPicPr preferRelativeResize="0"/>
                <p:nvPr/>
              </p:nvPicPr>
              <p:blipFill>
                <a:blip r:embed="rId6">
                  <a:alphaModFix/>
                </a:blip>
                <a:stretch>
                  <a:fillRect/>
                </a:stretch>
              </p:blipFill>
              <p:spPr>
                <a:xfrm>
                  <a:off x="8633902" y="2313444"/>
                  <a:ext cx="101689" cy="93562"/>
                </a:xfrm>
                <a:prstGeom prst="rect">
                  <a:avLst/>
                </a:prstGeom>
                <a:noFill/>
                <a:ln>
                  <a:noFill/>
                </a:ln>
              </p:spPr>
            </p:pic>
            <p:pic>
              <p:nvPicPr>
                <p:cNvPr id="588" name="Google Shape;588;p68"/>
                <p:cNvPicPr preferRelativeResize="0"/>
                <p:nvPr/>
              </p:nvPicPr>
              <p:blipFill>
                <a:blip r:embed="rId6">
                  <a:alphaModFix/>
                </a:blip>
                <a:stretch>
                  <a:fillRect/>
                </a:stretch>
              </p:blipFill>
              <p:spPr>
                <a:xfrm>
                  <a:off x="8299135" y="1981976"/>
                  <a:ext cx="185266" cy="170440"/>
                </a:xfrm>
                <a:prstGeom prst="rect">
                  <a:avLst/>
                </a:prstGeom>
                <a:noFill/>
                <a:ln>
                  <a:noFill/>
                </a:ln>
              </p:spPr>
            </p:pic>
            <p:pic>
              <p:nvPicPr>
                <p:cNvPr id="589" name="Google Shape;589;p68"/>
                <p:cNvPicPr preferRelativeResize="0"/>
                <p:nvPr/>
              </p:nvPicPr>
              <p:blipFill>
                <a:blip r:embed="rId6">
                  <a:alphaModFix/>
                </a:blip>
                <a:stretch>
                  <a:fillRect/>
                </a:stretch>
              </p:blipFill>
              <p:spPr>
                <a:xfrm>
                  <a:off x="7376257" y="3429014"/>
                  <a:ext cx="58175" cy="53531"/>
                </a:xfrm>
                <a:prstGeom prst="rect">
                  <a:avLst/>
                </a:prstGeom>
                <a:noFill/>
                <a:ln>
                  <a:noFill/>
                </a:ln>
              </p:spPr>
            </p:pic>
            <p:pic>
              <p:nvPicPr>
                <p:cNvPr id="477" name="Google Shape;477;p68"/>
                <p:cNvPicPr preferRelativeResize="0"/>
                <p:nvPr/>
              </p:nvPicPr>
              <p:blipFill>
                <a:blip r:embed="rId6">
                  <a:alphaModFix/>
                </a:blip>
                <a:stretch>
                  <a:fillRect/>
                </a:stretch>
              </p:blipFill>
              <p:spPr>
                <a:xfrm>
                  <a:off x="8159976" y="3133045"/>
                  <a:ext cx="101689" cy="93562"/>
                </a:xfrm>
                <a:prstGeom prst="rect">
                  <a:avLst/>
                </a:prstGeom>
                <a:noFill/>
                <a:ln>
                  <a:noFill/>
                </a:ln>
              </p:spPr>
            </p:pic>
            <p:pic>
              <p:nvPicPr>
                <p:cNvPr id="590" name="Google Shape;590;p68"/>
                <p:cNvPicPr preferRelativeResize="0"/>
                <p:nvPr/>
              </p:nvPicPr>
              <p:blipFill>
                <a:blip r:embed="rId6">
                  <a:alphaModFix/>
                </a:blip>
                <a:stretch>
                  <a:fillRect/>
                </a:stretch>
              </p:blipFill>
              <p:spPr>
                <a:xfrm>
                  <a:off x="8833926" y="3072100"/>
                  <a:ext cx="144975" cy="133375"/>
                </a:xfrm>
                <a:prstGeom prst="rect">
                  <a:avLst/>
                </a:prstGeom>
                <a:noFill/>
                <a:ln>
                  <a:noFill/>
                </a:ln>
              </p:spPr>
            </p:pic>
            <p:pic>
              <p:nvPicPr>
                <p:cNvPr id="591" name="Google Shape;591;p68"/>
                <p:cNvPicPr preferRelativeResize="0"/>
                <p:nvPr/>
              </p:nvPicPr>
              <p:blipFill>
                <a:blip r:embed="rId6">
                  <a:alphaModFix/>
                </a:blip>
                <a:stretch>
                  <a:fillRect/>
                </a:stretch>
              </p:blipFill>
              <p:spPr>
                <a:xfrm>
                  <a:off x="7870353" y="2258163"/>
                  <a:ext cx="124148" cy="114215"/>
                </a:xfrm>
                <a:prstGeom prst="rect">
                  <a:avLst/>
                </a:prstGeom>
                <a:noFill/>
                <a:ln>
                  <a:noFill/>
                </a:ln>
              </p:spPr>
            </p:pic>
            <p:pic>
              <p:nvPicPr>
                <p:cNvPr id="592" name="Google Shape;592;p68"/>
                <p:cNvPicPr preferRelativeResize="0"/>
                <p:nvPr/>
              </p:nvPicPr>
              <p:blipFill>
                <a:blip r:embed="rId6">
                  <a:alphaModFix/>
                </a:blip>
                <a:stretch>
                  <a:fillRect/>
                </a:stretch>
              </p:blipFill>
              <p:spPr>
                <a:xfrm>
                  <a:off x="7499545" y="1971349"/>
                  <a:ext cx="144975" cy="133382"/>
                </a:xfrm>
                <a:prstGeom prst="rect">
                  <a:avLst/>
                </a:prstGeom>
                <a:noFill/>
                <a:ln>
                  <a:noFill/>
                </a:ln>
              </p:spPr>
            </p:pic>
            <p:pic>
              <p:nvPicPr>
                <p:cNvPr id="467" name="Google Shape;467;p68"/>
                <p:cNvPicPr preferRelativeResize="0"/>
                <p:nvPr/>
              </p:nvPicPr>
              <p:blipFill>
                <a:blip r:embed="rId6">
                  <a:alphaModFix/>
                </a:blip>
                <a:stretch>
                  <a:fillRect/>
                </a:stretch>
              </p:blipFill>
              <p:spPr>
                <a:xfrm>
                  <a:off x="6785822" y="1932927"/>
                  <a:ext cx="58198" cy="53552"/>
                </a:xfrm>
                <a:prstGeom prst="rect">
                  <a:avLst/>
                </a:prstGeom>
                <a:noFill/>
                <a:ln>
                  <a:noFill/>
                </a:ln>
              </p:spPr>
            </p:pic>
            <p:pic>
              <p:nvPicPr>
                <p:cNvPr id="593" name="Google Shape;593;p68"/>
                <p:cNvPicPr preferRelativeResize="0"/>
                <p:nvPr/>
              </p:nvPicPr>
              <p:blipFill>
                <a:blip r:embed="rId6">
                  <a:alphaModFix/>
                </a:blip>
                <a:stretch>
                  <a:fillRect/>
                </a:stretch>
              </p:blipFill>
              <p:spPr>
                <a:xfrm>
                  <a:off x="7799939" y="2029605"/>
                  <a:ext cx="58198" cy="53552"/>
                </a:xfrm>
                <a:prstGeom prst="rect">
                  <a:avLst/>
                </a:prstGeom>
                <a:noFill/>
                <a:ln>
                  <a:noFill/>
                </a:ln>
              </p:spPr>
            </p:pic>
            <p:pic>
              <p:nvPicPr>
                <p:cNvPr id="594" name="Google Shape;594;p68"/>
                <p:cNvPicPr preferRelativeResize="0"/>
                <p:nvPr/>
              </p:nvPicPr>
              <p:blipFill>
                <a:blip r:embed="rId6">
                  <a:alphaModFix/>
                </a:blip>
                <a:stretch>
                  <a:fillRect/>
                </a:stretch>
              </p:blipFill>
              <p:spPr>
                <a:xfrm>
                  <a:off x="8430611" y="2334907"/>
                  <a:ext cx="144729" cy="133144"/>
                </a:xfrm>
                <a:prstGeom prst="rect">
                  <a:avLst/>
                </a:prstGeom>
                <a:noFill/>
                <a:ln>
                  <a:noFill/>
                </a:ln>
              </p:spPr>
            </p:pic>
            <p:pic>
              <p:nvPicPr>
                <p:cNvPr id="595" name="Google Shape;595;p68"/>
                <p:cNvPicPr preferRelativeResize="0"/>
                <p:nvPr/>
              </p:nvPicPr>
              <p:blipFill>
                <a:blip r:embed="rId6">
                  <a:alphaModFix/>
                </a:blip>
                <a:stretch>
                  <a:fillRect/>
                </a:stretch>
              </p:blipFill>
              <p:spPr>
                <a:xfrm>
                  <a:off x="6840285" y="3320609"/>
                  <a:ext cx="101689" cy="93562"/>
                </a:xfrm>
                <a:prstGeom prst="rect">
                  <a:avLst/>
                </a:prstGeom>
                <a:noFill/>
                <a:ln>
                  <a:noFill/>
                </a:ln>
              </p:spPr>
            </p:pic>
            <p:pic>
              <p:nvPicPr>
                <p:cNvPr id="596" name="Google Shape;596;p68"/>
                <p:cNvPicPr preferRelativeResize="0"/>
                <p:nvPr/>
              </p:nvPicPr>
              <p:blipFill>
                <a:blip r:embed="rId6">
                  <a:alphaModFix/>
                </a:blip>
                <a:stretch>
                  <a:fillRect/>
                </a:stretch>
              </p:blipFill>
              <p:spPr>
                <a:xfrm>
                  <a:off x="7260753" y="2639163"/>
                  <a:ext cx="124148" cy="114215"/>
                </a:xfrm>
                <a:prstGeom prst="rect">
                  <a:avLst/>
                </a:prstGeom>
                <a:noFill/>
                <a:ln>
                  <a:noFill/>
                </a:ln>
              </p:spPr>
            </p:pic>
            <p:pic>
              <p:nvPicPr>
                <p:cNvPr id="597" name="Google Shape;597;p68"/>
                <p:cNvPicPr preferRelativeResize="0"/>
                <p:nvPr/>
              </p:nvPicPr>
              <p:blipFill>
                <a:blip r:embed="rId6">
                  <a:alphaModFix/>
                </a:blip>
                <a:stretch>
                  <a:fillRect/>
                </a:stretch>
              </p:blipFill>
              <p:spPr>
                <a:xfrm>
                  <a:off x="8716374" y="2824338"/>
                  <a:ext cx="185275" cy="170460"/>
                </a:xfrm>
                <a:prstGeom prst="rect">
                  <a:avLst/>
                </a:prstGeom>
                <a:noFill/>
                <a:ln>
                  <a:noFill/>
                </a:ln>
              </p:spPr>
            </p:pic>
            <p:pic>
              <p:nvPicPr>
                <p:cNvPr id="598" name="Google Shape;598;p68"/>
                <p:cNvPicPr preferRelativeResize="0"/>
                <p:nvPr/>
              </p:nvPicPr>
              <p:blipFill>
                <a:blip r:embed="rId6">
                  <a:alphaModFix/>
                </a:blip>
                <a:stretch>
                  <a:fillRect/>
                </a:stretch>
              </p:blipFill>
              <p:spPr>
                <a:xfrm>
                  <a:off x="8754907" y="2461876"/>
                  <a:ext cx="58175" cy="53531"/>
                </a:xfrm>
                <a:prstGeom prst="rect">
                  <a:avLst/>
                </a:prstGeom>
                <a:noFill/>
                <a:ln>
                  <a:noFill/>
                </a:ln>
              </p:spPr>
            </p:pic>
            <p:pic>
              <p:nvPicPr>
                <p:cNvPr id="599" name="Google Shape;599;p68"/>
                <p:cNvPicPr preferRelativeResize="0"/>
                <p:nvPr/>
              </p:nvPicPr>
              <p:blipFill>
                <a:blip r:embed="rId6">
                  <a:alphaModFix/>
                </a:blip>
                <a:stretch>
                  <a:fillRect/>
                </a:stretch>
              </p:blipFill>
              <p:spPr>
                <a:xfrm>
                  <a:off x="7833457" y="2590814"/>
                  <a:ext cx="58175" cy="53531"/>
                </a:xfrm>
                <a:prstGeom prst="rect">
                  <a:avLst/>
                </a:prstGeom>
                <a:noFill/>
                <a:ln>
                  <a:noFill/>
                </a:ln>
              </p:spPr>
            </p:pic>
            <p:pic>
              <p:nvPicPr>
                <p:cNvPr id="600" name="Google Shape;600;p68"/>
                <p:cNvPicPr preferRelativeResize="0"/>
                <p:nvPr/>
              </p:nvPicPr>
              <p:blipFill>
                <a:blip r:embed="rId6">
                  <a:alphaModFix/>
                </a:blip>
                <a:stretch>
                  <a:fillRect/>
                </a:stretch>
              </p:blipFill>
              <p:spPr>
                <a:xfrm>
                  <a:off x="7670894" y="2558244"/>
                  <a:ext cx="113250" cy="104198"/>
                </a:xfrm>
                <a:prstGeom prst="rect">
                  <a:avLst/>
                </a:prstGeom>
                <a:noFill/>
                <a:ln>
                  <a:noFill/>
                </a:ln>
              </p:spPr>
            </p:pic>
            <p:pic>
              <p:nvPicPr>
                <p:cNvPr id="601" name="Google Shape;601;p68"/>
                <p:cNvPicPr preferRelativeResize="0"/>
                <p:nvPr/>
              </p:nvPicPr>
              <p:blipFill>
                <a:blip r:embed="rId6">
                  <a:alphaModFix/>
                </a:blip>
                <a:stretch>
                  <a:fillRect/>
                </a:stretch>
              </p:blipFill>
              <p:spPr>
                <a:xfrm>
                  <a:off x="7404301" y="3574269"/>
                  <a:ext cx="80861" cy="74400"/>
                </a:xfrm>
                <a:prstGeom prst="rect">
                  <a:avLst/>
                </a:prstGeom>
                <a:noFill/>
                <a:ln>
                  <a:noFill/>
                </a:ln>
              </p:spPr>
            </p:pic>
            <p:pic>
              <p:nvPicPr>
                <p:cNvPr id="602" name="Google Shape;602;p68"/>
                <p:cNvPicPr preferRelativeResize="0"/>
                <p:nvPr/>
              </p:nvPicPr>
              <p:blipFill>
                <a:blip r:embed="rId6">
                  <a:alphaModFix/>
                </a:blip>
                <a:stretch>
                  <a:fillRect/>
                </a:stretch>
              </p:blipFill>
              <p:spPr>
                <a:xfrm>
                  <a:off x="8673501" y="2059842"/>
                  <a:ext cx="165925" cy="152628"/>
                </a:xfrm>
                <a:prstGeom prst="rect">
                  <a:avLst/>
                </a:prstGeom>
                <a:noFill/>
                <a:ln>
                  <a:noFill/>
                </a:ln>
              </p:spPr>
            </p:pic>
            <p:pic>
              <p:nvPicPr>
                <p:cNvPr id="603" name="Google Shape;603;p68"/>
                <p:cNvPicPr preferRelativeResize="0"/>
                <p:nvPr/>
              </p:nvPicPr>
              <p:blipFill>
                <a:blip r:embed="rId6">
                  <a:alphaModFix/>
                </a:blip>
                <a:stretch>
                  <a:fillRect/>
                </a:stretch>
              </p:blipFill>
              <p:spPr>
                <a:xfrm>
                  <a:off x="8027213" y="3393312"/>
                  <a:ext cx="80861" cy="74400"/>
                </a:xfrm>
                <a:prstGeom prst="rect">
                  <a:avLst/>
                </a:prstGeom>
                <a:noFill/>
                <a:ln>
                  <a:noFill/>
                </a:ln>
              </p:spPr>
            </p:pic>
            <p:pic>
              <p:nvPicPr>
                <p:cNvPr id="604" name="Google Shape;604;p68"/>
                <p:cNvPicPr preferRelativeResize="0"/>
                <p:nvPr/>
              </p:nvPicPr>
              <p:blipFill>
                <a:blip r:embed="rId6">
                  <a:alphaModFix/>
                </a:blip>
                <a:stretch>
                  <a:fillRect/>
                </a:stretch>
              </p:blipFill>
              <p:spPr>
                <a:xfrm>
                  <a:off x="7025600" y="2253796"/>
                  <a:ext cx="144975" cy="133393"/>
                </a:xfrm>
                <a:prstGeom prst="rect">
                  <a:avLst/>
                </a:prstGeom>
                <a:noFill/>
                <a:ln>
                  <a:noFill/>
                </a:ln>
              </p:spPr>
            </p:pic>
            <p:pic>
              <p:nvPicPr>
                <p:cNvPr id="605" name="Google Shape;605;p68"/>
                <p:cNvPicPr preferRelativeResize="0"/>
                <p:nvPr/>
              </p:nvPicPr>
              <p:blipFill>
                <a:blip r:embed="rId6">
                  <a:alphaModFix/>
                </a:blip>
                <a:stretch>
                  <a:fillRect/>
                </a:stretch>
              </p:blipFill>
              <p:spPr>
                <a:xfrm>
                  <a:off x="8203892" y="2249679"/>
                  <a:ext cx="80861" cy="74400"/>
                </a:xfrm>
                <a:prstGeom prst="rect">
                  <a:avLst/>
                </a:prstGeom>
                <a:noFill/>
                <a:ln>
                  <a:noFill/>
                </a:ln>
              </p:spPr>
            </p:pic>
            <p:pic>
              <p:nvPicPr>
                <p:cNvPr id="606" name="Google Shape;606;p68"/>
                <p:cNvPicPr preferRelativeResize="0"/>
                <p:nvPr/>
              </p:nvPicPr>
              <p:blipFill>
                <a:blip r:embed="rId6">
                  <a:alphaModFix/>
                </a:blip>
                <a:stretch>
                  <a:fillRect/>
                </a:stretch>
              </p:blipFill>
              <p:spPr>
                <a:xfrm>
                  <a:off x="8261558" y="2657152"/>
                  <a:ext cx="87227" cy="80248"/>
                </a:xfrm>
                <a:prstGeom prst="rect">
                  <a:avLst/>
                </a:prstGeom>
                <a:noFill/>
                <a:ln>
                  <a:noFill/>
                </a:ln>
              </p:spPr>
            </p:pic>
            <p:pic>
              <p:nvPicPr>
                <p:cNvPr id="607" name="Google Shape;607;p68"/>
                <p:cNvPicPr preferRelativeResize="0"/>
                <p:nvPr/>
              </p:nvPicPr>
              <p:blipFill>
                <a:blip r:embed="rId6">
                  <a:alphaModFix/>
                </a:blip>
                <a:stretch>
                  <a:fillRect/>
                </a:stretch>
              </p:blipFill>
              <p:spPr>
                <a:xfrm>
                  <a:off x="7765901" y="2410993"/>
                  <a:ext cx="58198" cy="53552"/>
                </a:xfrm>
                <a:prstGeom prst="rect">
                  <a:avLst/>
                </a:prstGeom>
                <a:noFill/>
                <a:ln>
                  <a:noFill/>
                </a:ln>
              </p:spPr>
            </p:pic>
            <p:pic>
              <p:nvPicPr>
                <p:cNvPr id="608" name="Google Shape;608;p68"/>
                <p:cNvPicPr preferRelativeResize="0"/>
                <p:nvPr/>
              </p:nvPicPr>
              <p:blipFill>
                <a:blip r:embed="rId6">
                  <a:alphaModFix/>
                </a:blip>
                <a:stretch>
                  <a:fillRect/>
                </a:stretch>
              </p:blipFill>
              <p:spPr>
                <a:xfrm>
                  <a:off x="7602285" y="3015809"/>
                  <a:ext cx="101689" cy="93562"/>
                </a:xfrm>
                <a:prstGeom prst="rect">
                  <a:avLst/>
                </a:prstGeom>
                <a:noFill/>
                <a:ln>
                  <a:noFill/>
                </a:ln>
              </p:spPr>
            </p:pic>
            <p:pic>
              <p:nvPicPr>
                <p:cNvPr id="609" name="Google Shape;609;p68"/>
                <p:cNvPicPr preferRelativeResize="0"/>
                <p:nvPr/>
              </p:nvPicPr>
              <p:blipFill>
                <a:blip r:embed="rId6">
                  <a:alphaModFix/>
                </a:blip>
                <a:stretch>
                  <a:fillRect/>
                </a:stretch>
              </p:blipFill>
              <p:spPr>
                <a:xfrm>
                  <a:off x="7068885" y="2482409"/>
                  <a:ext cx="101689" cy="93562"/>
                </a:xfrm>
                <a:prstGeom prst="rect">
                  <a:avLst/>
                </a:prstGeom>
                <a:noFill/>
                <a:ln>
                  <a:noFill/>
                </a:ln>
              </p:spPr>
            </p:pic>
            <p:pic>
              <p:nvPicPr>
                <p:cNvPr id="610" name="Google Shape;610;p68"/>
                <p:cNvPicPr preferRelativeResize="0"/>
                <p:nvPr/>
              </p:nvPicPr>
              <p:blipFill>
                <a:blip r:embed="rId6">
                  <a:alphaModFix/>
                </a:blip>
                <a:stretch>
                  <a:fillRect/>
                </a:stretch>
              </p:blipFill>
              <p:spPr>
                <a:xfrm>
                  <a:off x="6862022" y="2618727"/>
                  <a:ext cx="58198" cy="53552"/>
                </a:xfrm>
                <a:prstGeom prst="rect">
                  <a:avLst/>
                </a:prstGeom>
                <a:noFill/>
                <a:ln>
                  <a:noFill/>
                </a:ln>
              </p:spPr>
            </p:pic>
            <p:pic>
              <p:nvPicPr>
                <p:cNvPr id="611" name="Google Shape;611;p68"/>
                <p:cNvPicPr preferRelativeResize="0"/>
                <p:nvPr/>
              </p:nvPicPr>
              <p:blipFill>
                <a:blip r:embed="rId6">
                  <a:alphaModFix/>
                </a:blip>
                <a:stretch>
                  <a:fillRect/>
                </a:stretch>
              </p:blipFill>
              <p:spPr>
                <a:xfrm>
                  <a:off x="7994501" y="2639593"/>
                  <a:ext cx="58198" cy="53552"/>
                </a:xfrm>
                <a:prstGeom prst="rect">
                  <a:avLst/>
                </a:prstGeom>
                <a:noFill/>
                <a:ln>
                  <a:noFill/>
                </a:ln>
              </p:spPr>
            </p:pic>
            <p:pic>
              <p:nvPicPr>
                <p:cNvPr id="612" name="Google Shape;612;p68"/>
                <p:cNvPicPr preferRelativeResize="0"/>
                <p:nvPr/>
              </p:nvPicPr>
              <p:blipFill>
                <a:blip r:embed="rId6">
                  <a:alphaModFix/>
                </a:blip>
                <a:stretch>
                  <a:fillRect/>
                </a:stretch>
              </p:blipFill>
              <p:spPr>
                <a:xfrm>
                  <a:off x="7689701" y="3249193"/>
                  <a:ext cx="58198" cy="53552"/>
                </a:xfrm>
                <a:prstGeom prst="rect">
                  <a:avLst/>
                </a:prstGeom>
                <a:noFill/>
                <a:ln>
                  <a:noFill/>
                </a:ln>
              </p:spPr>
            </p:pic>
            <p:pic>
              <p:nvPicPr>
                <p:cNvPr id="613" name="Google Shape;613;p68"/>
                <p:cNvPicPr preferRelativeResize="0"/>
                <p:nvPr/>
              </p:nvPicPr>
              <p:blipFill>
                <a:blip r:embed="rId6">
                  <a:alphaModFix/>
                </a:blip>
                <a:stretch>
                  <a:fillRect/>
                </a:stretch>
              </p:blipFill>
              <p:spPr>
                <a:xfrm>
                  <a:off x="6840285" y="2101409"/>
                  <a:ext cx="101689" cy="93562"/>
                </a:xfrm>
                <a:prstGeom prst="rect">
                  <a:avLst/>
                </a:prstGeom>
                <a:noFill/>
                <a:ln>
                  <a:noFill/>
                </a:ln>
              </p:spPr>
            </p:pic>
            <p:pic>
              <p:nvPicPr>
                <p:cNvPr id="614" name="Google Shape;614;p68"/>
                <p:cNvPicPr preferRelativeResize="0"/>
                <p:nvPr/>
              </p:nvPicPr>
              <p:blipFill>
                <a:blip r:embed="rId6">
                  <a:alphaModFix/>
                </a:blip>
                <a:stretch>
                  <a:fillRect/>
                </a:stretch>
              </p:blipFill>
              <p:spPr>
                <a:xfrm>
                  <a:off x="8388576" y="3133045"/>
                  <a:ext cx="101689" cy="93562"/>
                </a:xfrm>
                <a:prstGeom prst="rect">
                  <a:avLst/>
                </a:prstGeom>
                <a:noFill/>
                <a:ln>
                  <a:noFill/>
                </a:ln>
              </p:spPr>
            </p:pic>
            <p:pic>
              <p:nvPicPr>
                <p:cNvPr id="615" name="Google Shape;615;p68"/>
                <p:cNvPicPr preferRelativeResize="0"/>
                <p:nvPr/>
              </p:nvPicPr>
              <p:blipFill>
                <a:blip r:embed="rId6">
                  <a:alphaModFix/>
                </a:blip>
                <a:stretch>
                  <a:fillRect/>
                </a:stretch>
              </p:blipFill>
              <p:spPr>
                <a:xfrm>
                  <a:off x="7517314" y="1775069"/>
                  <a:ext cx="80861" cy="74400"/>
                </a:xfrm>
                <a:prstGeom prst="rect">
                  <a:avLst/>
                </a:prstGeom>
                <a:noFill/>
                <a:ln>
                  <a:noFill/>
                </a:ln>
              </p:spPr>
            </p:pic>
            <p:pic>
              <p:nvPicPr>
                <p:cNvPr id="465" name="Google Shape;465;p68"/>
                <p:cNvPicPr preferRelativeResize="0"/>
                <p:nvPr/>
              </p:nvPicPr>
              <p:blipFill>
                <a:blip r:embed="rId6">
                  <a:alphaModFix/>
                </a:blip>
                <a:stretch>
                  <a:fillRect/>
                </a:stretch>
              </p:blipFill>
              <p:spPr>
                <a:xfrm>
                  <a:off x="8374501" y="3345666"/>
                  <a:ext cx="185266" cy="170442"/>
                </a:xfrm>
                <a:prstGeom prst="rect">
                  <a:avLst/>
                </a:prstGeom>
                <a:noFill/>
                <a:ln>
                  <a:noFill/>
                </a:ln>
              </p:spPr>
            </p:pic>
            <p:pic>
              <p:nvPicPr>
                <p:cNvPr id="616" name="Google Shape;616;p68"/>
                <p:cNvPicPr preferRelativeResize="0"/>
                <p:nvPr/>
              </p:nvPicPr>
              <p:blipFill>
                <a:blip r:embed="rId6">
                  <a:alphaModFix/>
                </a:blip>
                <a:stretch>
                  <a:fillRect/>
                </a:stretch>
              </p:blipFill>
              <p:spPr>
                <a:xfrm>
                  <a:off x="6679892" y="2935479"/>
                  <a:ext cx="80861" cy="74400"/>
                </a:xfrm>
                <a:prstGeom prst="rect">
                  <a:avLst/>
                </a:prstGeom>
                <a:noFill/>
                <a:ln>
                  <a:noFill/>
                </a:ln>
              </p:spPr>
            </p:pic>
            <p:pic>
              <p:nvPicPr>
                <p:cNvPr id="617" name="Google Shape;617;p68"/>
                <p:cNvPicPr preferRelativeResize="0"/>
                <p:nvPr/>
              </p:nvPicPr>
              <p:blipFill>
                <a:blip r:embed="rId6">
                  <a:alphaModFix/>
                </a:blip>
                <a:stretch>
                  <a:fillRect/>
                </a:stretch>
              </p:blipFill>
              <p:spPr>
                <a:xfrm>
                  <a:off x="6997870" y="3147722"/>
                  <a:ext cx="144729" cy="133144"/>
                </a:xfrm>
                <a:prstGeom prst="rect">
                  <a:avLst/>
                </a:prstGeom>
                <a:noFill/>
                <a:ln>
                  <a:noFill/>
                </a:ln>
              </p:spPr>
            </p:pic>
            <p:pic>
              <p:nvPicPr>
                <p:cNvPr id="618" name="Google Shape;618;p68"/>
                <p:cNvPicPr preferRelativeResize="0"/>
                <p:nvPr/>
              </p:nvPicPr>
              <p:blipFill>
                <a:blip r:embed="rId6">
                  <a:alphaModFix/>
                </a:blip>
                <a:stretch>
                  <a:fillRect/>
                </a:stretch>
              </p:blipFill>
              <p:spPr>
                <a:xfrm>
                  <a:off x="6837255" y="2824346"/>
                  <a:ext cx="185261" cy="170437"/>
                </a:xfrm>
                <a:prstGeom prst="rect">
                  <a:avLst/>
                </a:prstGeom>
                <a:noFill/>
                <a:ln>
                  <a:noFill/>
                </a:ln>
              </p:spPr>
            </p:pic>
            <p:pic>
              <p:nvPicPr>
                <p:cNvPr id="619" name="Google Shape;619;p68"/>
                <p:cNvPicPr preferRelativeResize="0"/>
                <p:nvPr/>
              </p:nvPicPr>
              <p:blipFill>
                <a:blip r:embed="rId6">
                  <a:alphaModFix/>
                </a:blip>
                <a:stretch>
                  <a:fillRect/>
                </a:stretch>
              </p:blipFill>
              <p:spPr>
                <a:xfrm>
                  <a:off x="6949302" y="3524294"/>
                  <a:ext cx="101689" cy="93562"/>
                </a:xfrm>
                <a:prstGeom prst="rect">
                  <a:avLst/>
                </a:prstGeom>
                <a:noFill/>
                <a:ln>
                  <a:noFill/>
                </a:ln>
              </p:spPr>
            </p:pic>
            <p:pic>
              <p:nvPicPr>
                <p:cNvPr id="620" name="Google Shape;620;p68"/>
                <p:cNvPicPr preferRelativeResize="0"/>
                <p:nvPr/>
              </p:nvPicPr>
              <p:blipFill>
                <a:blip r:embed="rId6">
                  <a:alphaModFix/>
                </a:blip>
                <a:stretch>
                  <a:fillRect/>
                </a:stretch>
              </p:blipFill>
              <p:spPr>
                <a:xfrm>
                  <a:off x="8617182" y="3094964"/>
                  <a:ext cx="58175" cy="53531"/>
                </a:xfrm>
                <a:prstGeom prst="rect">
                  <a:avLst/>
                </a:prstGeom>
                <a:noFill/>
                <a:ln>
                  <a:noFill/>
                </a:ln>
              </p:spPr>
            </p:pic>
            <p:pic>
              <p:nvPicPr>
                <p:cNvPr id="621" name="Google Shape;621;p68"/>
                <p:cNvPicPr preferRelativeResize="0"/>
                <p:nvPr/>
              </p:nvPicPr>
              <p:blipFill>
                <a:blip r:embed="rId6">
                  <a:alphaModFix/>
                </a:blip>
                <a:stretch>
                  <a:fillRect/>
                </a:stretch>
              </p:blipFill>
              <p:spPr>
                <a:xfrm>
                  <a:off x="8557636" y="2650520"/>
                  <a:ext cx="144729" cy="133144"/>
                </a:xfrm>
                <a:prstGeom prst="rect">
                  <a:avLst/>
                </a:prstGeom>
                <a:noFill/>
                <a:ln>
                  <a:noFill/>
                </a:ln>
              </p:spPr>
            </p:pic>
            <p:pic>
              <p:nvPicPr>
                <p:cNvPr id="622" name="Google Shape;622;p68"/>
                <p:cNvPicPr preferRelativeResize="0"/>
                <p:nvPr/>
              </p:nvPicPr>
              <p:blipFill>
                <a:blip r:embed="rId6">
                  <a:alphaModFix/>
                </a:blip>
                <a:stretch>
                  <a:fillRect/>
                </a:stretch>
              </p:blipFill>
              <p:spPr>
                <a:xfrm>
                  <a:off x="8897082" y="2521851"/>
                  <a:ext cx="58175" cy="53531"/>
                </a:xfrm>
                <a:prstGeom prst="rect">
                  <a:avLst/>
                </a:prstGeom>
                <a:noFill/>
                <a:ln>
                  <a:noFill/>
                </a:ln>
              </p:spPr>
            </p:pic>
            <p:pic>
              <p:nvPicPr>
                <p:cNvPr id="623" name="Google Shape;623;p68"/>
                <p:cNvPicPr preferRelativeResize="0"/>
                <p:nvPr/>
              </p:nvPicPr>
              <p:blipFill>
                <a:blip r:embed="rId6">
                  <a:alphaModFix/>
                </a:blip>
                <a:stretch>
                  <a:fillRect/>
                </a:stretch>
              </p:blipFill>
              <p:spPr>
                <a:xfrm>
                  <a:off x="8184422" y="2828245"/>
                  <a:ext cx="241493" cy="222179"/>
                </a:xfrm>
                <a:prstGeom prst="rect">
                  <a:avLst/>
                </a:prstGeom>
                <a:noFill/>
                <a:ln>
                  <a:noFill/>
                </a:ln>
              </p:spPr>
            </p:pic>
            <p:pic>
              <p:nvPicPr>
                <p:cNvPr id="624" name="Google Shape;624;p68"/>
                <p:cNvPicPr preferRelativeResize="0"/>
                <p:nvPr/>
              </p:nvPicPr>
              <p:blipFill>
                <a:blip r:embed="rId6">
                  <a:alphaModFix/>
                </a:blip>
                <a:stretch>
                  <a:fillRect/>
                </a:stretch>
              </p:blipFill>
              <p:spPr>
                <a:xfrm>
                  <a:off x="7939426" y="1904402"/>
                  <a:ext cx="241500" cy="222177"/>
                </a:xfrm>
                <a:prstGeom prst="rect">
                  <a:avLst/>
                </a:prstGeom>
                <a:noFill/>
                <a:ln>
                  <a:noFill/>
                </a:ln>
              </p:spPr>
            </p:pic>
            <p:pic>
              <p:nvPicPr>
                <p:cNvPr id="625" name="Google Shape;625;p68"/>
                <p:cNvPicPr preferRelativeResize="0"/>
                <p:nvPr/>
              </p:nvPicPr>
              <p:blipFill>
                <a:blip r:embed="rId6">
                  <a:alphaModFix/>
                </a:blip>
                <a:stretch>
                  <a:fillRect/>
                </a:stretch>
              </p:blipFill>
              <p:spPr>
                <a:xfrm>
                  <a:off x="7449885" y="2558609"/>
                  <a:ext cx="101689" cy="93562"/>
                </a:xfrm>
                <a:prstGeom prst="rect">
                  <a:avLst/>
                </a:prstGeom>
                <a:noFill/>
                <a:ln>
                  <a:noFill/>
                </a:ln>
              </p:spPr>
            </p:pic>
            <p:pic>
              <p:nvPicPr>
                <p:cNvPr id="626" name="Google Shape;626;p68"/>
                <p:cNvPicPr preferRelativeResize="0"/>
                <p:nvPr/>
              </p:nvPicPr>
              <p:blipFill>
                <a:blip r:embed="rId6">
                  <a:alphaModFix/>
                </a:blip>
                <a:stretch>
                  <a:fillRect/>
                </a:stretch>
              </p:blipFill>
              <p:spPr>
                <a:xfrm>
                  <a:off x="8288085" y="1796609"/>
                  <a:ext cx="101689" cy="93562"/>
                </a:xfrm>
                <a:prstGeom prst="rect">
                  <a:avLst/>
                </a:prstGeom>
                <a:noFill/>
                <a:ln>
                  <a:noFill/>
                </a:ln>
              </p:spPr>
            </p:pic>
            <p:pic>
              <p:nvPicPr>
                <p:cNvPr id="627" name="Google Shape;627;p68"/>
                <p:cNvPicPr preferRelativeResize="0"/>
                <p:nvPr/>
              </p:nvPicPr>
              <p:blipFill>
                <a:blip r:embed="rId6">
                  <a:alphaModFix/>
                </a:blip>
                <a:stretch>
                  <a:fillRect/>
                </a:stretch>
              </p:blipFill>
              <p:spPr>
                <a:xfrm>
                  <a:off x="7410515" y="2847075"/>
                  <a:ext cx="124148" cy="114215"/>
                </a:xfrm>
                <a:prstGeom prst="rect">
                  <a:avLst/>
                </a:prstGeom>
                <a:noFill/>
                <a:ln>
                  <a:noFill/>
                </a:ln>
              </p:spPr>
            </p:pic>
          </p:grpSp>
        </p:grpSp>
      </p:grpSp>
      <p:cxnSp>
        <p:nvCxnSpPr>
          <p:cNvPr id="628" name="Google Shape;628;p68"/>
          <p:cNvCxnSpPr>
            <a:stCxn id="528" idx="3"/>
            <a:endCxn id="629" idx="2"/>
          </p:cNvCxnSpPr>
          <p:nvPr/>
        </p:nvCxnSpPr>
        <p:spPr>
          <a:xfrm>
            <a:off x="2243255" y="3738825"/>
            <a:ext cx="2553300" cy="241500"/>
          </a:xfrm>
          <a:prstGeom prst="straightConnector1">
            <a:avLst/>
          </a:prstGeom>
          <a:noFill/>
          <a:ln w="9525" cap="flat" cmpd="sng">
            <a:solidFill>
              <a:srgbClr val="F18326"/>
            </a:solidFill>
            <a:prstDash val="dot"/>
            <a:round/>
            <a:headEnd type="none" w="med" len="med"/>
            <a:tailEnd type="triangle" w="med" len="med"/>
          </a:ln>
        </p:spPr>
      </p:cxnSp>
      <p:cxnSp>
        <p:nvCxnSpPr>
          <p:cNvPr id="630" name="Google Shape;630;p68"/>
          <p:cNvCxnSpPr>
            <a:stCxn id="557" idx="3"/>
            <a:endCxn id="629" idx="2"/>
          </p:cNvCxnSpPr>
          <p:nvPr/>
        </p:nvCxnSpPr>
        <p:spPr>
          <a:xfrm>
            <a:off x="2287891" y="3286916"/>
            <a:ext cx="2508600" cy="693300"/>
          </a:xfrm>
          <a:prstGeom prst="straightConnector1">
            <a:avLst/>
          </a:prstGeom>
          <a:noFill/>
          <a:ln w="9525" cap="flat" cmpd="sng">
            <a:solidFill>
              <a:srgbClr val="F18326"/>
            </a:solidFill>
            <a:prstDash val="dot"/>
            <a:round/>
            <a:headEnd type="none" w="med" len="med"/>
            <a:tailEnd type="triangle" w="med" len="med"/>
          </a:ln>
        </p:spPr>
      </p:cxnSp>
      <p:sp>
        <p:nvSpPr>
          <p:cNvPr id="631" name="Google Shape;631;p68"/>
          <p:cNvSpPr txBox="1"/>
          <p:nvPr/>
        </p:nvSpPr>
        <p:spPr>
          <a:xfrm>
            <a:off x="4861675" y="3805263"/>
            <a:ext cx="919800" cy="427500"/>
          </a:xfrm>
          <a:prstGeom prst="rect">
            <a:avLst/>
          </a:prstGeom>
          <a:noFill/>
          <a:ln>
            <a:noFill/>
          </a:ln>
        </p:spPr>
        <p:txBody>
          <a:bodyPr spcFirstLastPara="1" wrap="square" lIns="0" tIns="0" rIns="0" bIns="91425" anchor="t" anchorCtr="0">
            <a:noAutofit/>
          </a:bodyPr>
          <a:lstStyle/>
          <a:p>
            <a:pPr marL="0" lvl="0" indent="0" algn="ctr" rtl="0">
              <a:spcBef>
                <a:spcPts val="0"/>
              </a:spcBef>
              <a:spcAft>
                <a:spcPts val="0"/>
              </a:spcAft>
              <a:buNone/>
            </a:pPr>
            <a:r>
              <a:rPr lang="en" sz="700">
                <a:solidFill>
                  <a:srgbClr val="F18328"/>
                </a:solidFill>
                <a:latin typeface="Open Sans SemiBold"/>
                <a:ea typeface="Open Sans SemiBold"/>
                <a:cs typeface="Open Sans SemiBold"/>
                <a:sym typeface="Open Sans SemiBold"/>
              </a:rPr>
              <a:t>Learning </a:t>
            </a:r>
            <a:br>
              <a:rPr lang="en" sz="700">
                <a:solidFill>
                  <a:srgbClr val="F18328"/>
                </a:solidFill>
                <a:latin typeface="Open Sans SemiBold"/>
                <a:ea typeface="Open Sans SemiBold"/>
                <a:cs typeface="Open Sans SemiBold"/>
                <a:sym typeface="Open Sans SemiBold"/>
              </a:rPr>
            </a:br>
            <a:r>
              <a:rPr lang="en" sz="700">
                <a:solidFill>
                  <a:srgbClr val="F18328"/>
                </a:solidFill>
                <a:latin typeface="Open Sans SemiBold"/>
                <a:ea typeface="Open Sans SemiBold"/>
                <a:cs typeface="Open Sans SemiBold"/>
                <a:sym typeface="Open Sans SemiBold"/>
              </a:rPr>
              <a:t>experience platform</a:t>
            </a:r>
            <a:endParaRPr sz="700">
              <a:solidFill>
                <a:srgbClr val="F18328"/>
              </a:solidFill>
              <a:latin typeface="Open Sans SemiBold"/>
              <a:ea typeface="Open Sans SemiBold"/>
              <a:cs typeface="Open Sans SemiBold"/>
              <a:sym typeface="Open Sans SemiBold"/>
            </a:endParaRPr>
          </a:p>
        </p:txBody>
      </p:sp>
      <p:sp>
        <p:nvSpPr>
          <p:cNvPr id="632" name="Google Shape;632;p68"/>
          <p:cNvSpPr txBox="1"/>
          <p:nvPr/>
        </p:nvSpPr>
        <p:spPr>
          <a:xfrm>
            <a:off x="4931875" y="4161888"/>
            <a:ext cx="789000" cy="3825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700">
                <a:solidFill>
                  <a:srgbClr val="F18328"/>
                </a:solidFill>
                <a:latin typeface="Open Sans SemiBold"/>
                <a:ea typeface="Open Sans SemiBold"/>
                <a:cs typeface="Open Sans SemiBold"/>
                <a:sym typeface="Open Sans SemiBold"/>
              </a:rPr>
              <a:t>Learning record store</a:t>
            </a:r>
            <a:endParaRPr sz="700">
              <a:solidFill>
                <a:srgbClr val="F18328"/>
              </a:solidFill>
              <a:latin typeface="Open Sans SemiBold"/>
              <a:ea typeface="Open Sans SemiBold"/>
              <a:cs typeface="Open Sans SemiBold"/>
              <a:sym typeface="Open Sans SemiBold"/>
            </a:endParaRPr>
          </a:p>
        </p:txBody>
      </p:sp>
      <p:cxnSp>
        <p:nvCxnSpPr>
          <p:cNvPr id="633" name="Google Shape;633;p68"/>
          <p:cNvCxnSpPr>
            <a:stCxn id="558" idx="3"/>
            <a:endCxn id="629" idx="2"/>
          </p:cNvCxnSpPr>
          <p:nvPr/>
        </p:nvCxnSpPr>
        <p:spPr>
          <a:xfrm>
            <a:off x="2162559" y="3509950"/>
            <a:ext cx="2634000" cy="470400"/>
          </a:xfrm>
          <a:prstGeom prst="straightConnector1">
            <a:avLst/>
          </a:prstGeom>
          <a:noFill/>
          <a:ln w="9525" cap="flat" cmpd="sng">
            <a:solidFill>
              <a:srgbClr val="F18326"/>
            </a:solidFill>
            <a:prstDash val="dot"/>
            <a:round/>
            <a:headEnd type="none" w="med" len="med"/>
            <a:tailEnd type="triangle" w="med" len="med"/>
          </a:ln>
        </p:spPr>
      </p:cxnSp>
      <p:cxnSp>
        <p:nvCxnSpPr>
          <p:cNvPr id="634" name="Google Shape;634;p68"/>
          <p:cNvCxnSpPr/>
          <p:nvPr/>
        </p:nvCxnSpPr>
        <p:spPr>
          <a:xfrm>
            <a:off x="4936224" y="4087098"/>
            <a:ext cx="780300" cy="0"/>
          </a:xfrm>
          <a:prstGeom prst="straightConnector1">
            <a:avLst/>
          </a:prstGeom>
          <a:noFill/>
          <a:ln w="9525" cap="flat" cmpd="sng">
            <a:solidFill>
              <a:srgbClr val="F18328"/>
            </a:solidFill>
            <a:prstDash val="dot"/>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1000"/>
                                        <p:tgtEl>
                                          <p:spTgt spid="4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
                                        </p:tgtEl>
                                        <p:attrNameLst>
                                          <p:attrName>style.visibility</p:attrName>
                                        </p:attrNameLst>
                                      </p:cBhvr>
                                      <p:to>
                                        <p:strVal val="visible"/>
                                      </p:to>
                                    </p:set>
                                    <p:animEffect transition="in" filter="fade">
                                      <p:cBhvr>
                                        <p:cTn id="17" dur="1000"/>
                                        <p:tgtEl>
                                          <p:spTgt spid="5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
                                        </p:tgtEl>
                                        <p:attrNameLst>
                                          <p:attrName>style.visibility</p:attrName>
                                        </p:attrNameLst>
                                      </p:cBhvr>
                                      <p:to>
                                        <p:strVal val="visible"/>
                                      </p:to>
                                    </p:set>
                                    <p:animEffect transition="in" filter="fade">
                                      <p:cBhvr>
                                        <p:cTn id="22" dur="1000"/>
                                        <p:tgtEl>
                                          <p:spTgt spid="410"/>
                                        </p:tgtEl>
                                      </p:cBhvr>
                                    </p:animEffect>
                                  </p:childTnLst>
                                </p:cTn>
                              </p:par>
                              <p:par>
                                <p:cTn id="23" presetID="10" presetClass="entr" presetSubtype="0" fill="hold" nodeType="withEffect">
                                  <p:stCondLst>
                                    <p:cond delay="0"/>
                                  </p:stCondLst>
                                  <p:childTnLst>
                                    <p:set>
                                      <p:cBhvr>
                                        <p:cTn id="24" dur="1" fill="hold">
                                          <p:stCondLst>
                                            <p:cond delay="0"/>
                                          </p:stCondLst>
                                        </p:cTn>
                                        <p:tgtEl>
                                          <p:spTgt spid="413"/>
                                        </p:tgtEl>
                                        <p:attrNameLst>
                                          <p:attrName>style.visibility</p:attrName>
                                        </p:attrNameLst>
                                      </p:cBhvr>
                                      <p:to>
                                        <p:strVal val="visible"/>
                                      </p:to>
                                    </p:set>
                                    <p:animEffect transition="in" filter="fade">
                                      <p:cBhvr>
                                        <p:cTn id="25" dur="10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9"/>
          <p:cNvSpPr txBox="1"/>
          <p:nvPr/>
        </p:nvSpPr>
        <p:spPr>
          <a:xfrm>
            <a:off x="44625" y="-590125"/>
            <a:ext cx="37869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Why? Enterprise</a:t>
            </a:r>
            <a:endParaRPr/>
          </a:p>
        </p:txBody>
      </p:sp>
      <p:sp>
        <p:nvSpPr>
          <p:cNvPr id="640" name="Google Shape;640;p69"/>
          <p:cNvSpPr txBox="1">
            <a:spLocks noGrp="1"/>
          </p:cNvSpPr>
          <p:nvPr>
            <p:ph type="body" idx="4294967295"/>
          </p:nvPr>
        </p:nvSpPr>
        <p:spPr>
          <a:xfrm>
            <a:off x="234625" y="2724656"/>
            <a:ext cx="1421700" cy="849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42515A"/>
                </a:solidFill>
                <a:latin typeface="Open Sans"/>
                <a:ea typeface="Open Sans"/>
                <a:cs typeface="Open Sans"/>
                <a:sym typeface="Open Sans"/>
              </a:rPr>
              <a:t>Finding courses you need</a:t>
            </a:r>
            <a:endParaRPr>
              <a:solidFill>
                <a:srgbClr val="42515A"/>
              </a:solidFill>
              <a:latin typeface="Open Sans"/>
              <a:ea typeface="Open Sans"/>
              <a:cs typeface="Open Sans"/>
              <a:sym typeface="Open Sans"/>
            </a:endParaRPr>
          </a:p>
        </p:txBody>
      </p:sp>
      <p:sp>
        <p:nvSpPr>
          <p:cNvPr id="641" name="Google Shape;641;p69"/>
          <p:cNvSpPr/>
          <p:nvPr/>
        </p:nvSpPr>
        <p:spPr>
          <a:xfrm>
            <a:off x="1735277" y="1325880"/>
            <a:ext cx="1284300" cy="12801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9"/>
          <p:cNvSpPr/>
          <p:nvPr/>
        </p:nvSpPr>
        <p:spPr>
          <a:xfrm>
            <a:off x="4599228" y="1325880"/>
            <a:ext cx="1284300" cy="12801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9"/>
          <p:cNvSpPr/>
          <p:nvPr/>
        </p:nvSpPr>
        <p:spPr>
          <a:xfrm>
            <a:off x="3156758" y="1325880"/>
            <a:ext cx="1280700" cy="12807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9"/>
          <p:cNvSpPr/>
          <p:nvPr/>
        </p:nvSpPr>
        <p:spPr>
          <a:xfrm>
            <a:off x="6041705" y="1325880"/>
            <a:ext cx="1284300" cy="12801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9"/>
          <p:cNvSpPr/>
          <p:nvPr/>
        </p:nvSpPr>
        <p:spPr>
          <a:xfrm>
            <a:off x="313800" y="1321759"/>
            <a:ext cx="1284300" cy="12801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9"/>
          <p:cNvSpPr txBox="1">
            <a:spLocks noGrp="1"/>
          </p:cNvSpPr>
          <p:nvPr>
            <p:ph type="body" idx="4294967295"/>
          </p:nvPr>
        </p:nvSpPr>
        <p:spPr>
          <a:xfrm>
            <a:off x="1643525" y="2628725"/>
            <a:ext cx="1421700" cy="10470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42515A"/>
                </a:solidFill>
                <a:latin typeface="Open Sans"/>
                <a:ea typeface="Open Sans"/>
                <a:cs typeface="Open Sans"/>
                <a:sym typeface="Open Sans"/>
              </a:rPr>
              <a:t>Varying quality of courses </a:t>
            </a:r>
            <a:endParaRPr>
              <a:solidFill>
                <a:srgbClr val="42515A"/>
              </a:solidFill>
              <a:latin typeface="Open Sans"/>
              <a:ea typeface="Open Sans"/>
              <a:cs typeface="Open Sans"/>
              <a:sym typeface="Open Sans"/>
            </a:endParaRPr>
          </a:p>
        </p:txBody>
      </p:sp>
      <p:sp>
        <p:nvSpPr>
          <p:cNvPr id="647" name="Google Shape;647;p69"/>
          <p:cNvSpPr txBox="1">
            <a:spLocks noGrp="1"/>
          </p:cNvSpPr>
          <p:nvPr>
            <p:ph type="body" idx="4294967295"/>
          </p:nvPr>
        </p:nvSpPr>
        <p:spPr>
          <a:xfrm>
            <a:off x="3072251" y="2584220"/>
            <a:ext cx="1508400" cy="11427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42515A"/>
                </a:solidFill>
                <a:latin typeface="Open Sans"/>
                <a:ea typeface="Open Sans"/>
                <a:cs typeface="Open Sans"/>
                <a:sym typeface="Open Sans"/>
              </a:rPr>
              <a:t>Different learning styles</a:t>
            </a:r>
            <a:endParaRPr>
              <a:solidFill>
                <a:srgbClr val="42515A"/>
              </a:solidFill>
              <a:latin typeface="Open Sans"/>
              <a:ea typeface="Open Sans"/>
              <a:cs typeface="Open Sans"/>
              <a:sym typeface="Open Sans"/>
            </a:endParaRPr>
          </a:p>
        </p:txBody>
      </p:sp>
      <p:sp>
        <p:nvSpPr>
          <p:cNvPr id="648" name="Google Shape;648;p69"/>
          <p:cNvSpPr txBox="1">
            <a:spLocks noGrp="1"/>
          </p:cNvSpPr>
          <p:nvPr>
            <p:ph type="body" idx="4294967295"/>
          </p:nvPr>
        </p:nvSpPr>
        <p:spPr>
          <a:xfrm>
            <a:off x="4500978" y="2584220"/>
            <a:ext cx="1508400" cy="11427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42515A"/>
                </a:solidFill>
                <a:latin typeface="Open Sans"/>
                <a:ea typeface="Open Sans"/>
                <a:cs typeface="Open Sans"/>
                <a:sym typeface="Open Sans"/>
              </a:rPr>
              <a:t>Keeping courses updated</a:t>
            </a:r>
            <a:endParaRPr>
              <a:solidFill>
                <a:srgbClr val="42515A"/>
              </a:solidFill>
              <a:latin typeface="Open Sans"/>
              <a:ea typeface="Open Sans"/>
              <a:cs typeface="Open Sans"/>
              <a:sym typeface="Open Sans"/>
            </a:endParaRPr>
          </a:p>
        </p:txBody>
      </p:sp>
      <p:sp>
        <p:nvSpPr>
          <p:cNvPr id="649" name="Google Shape;649;p69"/>
          <p:cNvSpPr txBox="1">
            <a:spLocks noGrp="1"/>
          </p:cNvSpPr>
          <p:nvPr>
            <p:ph type="body" idx="4294967295"/>
          </p:nvPr>
        </p:nvSpPr>
        <p:spPr>
          <a:xfrm>
            <a:off x="5979452" y="2654800"/>
            <a:ext cx="1421700" cy="849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42515A"/>
                </a:solidFill>
                <a:latin typeface="Open Sans"/>
                <a:ea typeface="Open Sans"/>
                <a:cs typeface="Open Sans"/>
                <a:sym typeface="Open Sans"/>
              </a:rPr>
              <a:t>Managing multiple vendors, contracts</a:t>
            </a:r>
            <a:endParaRPr>
              <a:solidFill>
                <a:srgbClr val="42515A"/>
              </a:solidFill>
              <a:latin typeface="Open Sans"/>
              <a:ea typeface="Open Sans"/>
              <a:cs typeface="Open Sans"/>
              <a:sym typeface="Open Sans"/>
            </a:endParaRPr>
          </a:p>
        </p:txBody>
      </p:sp>
      <p:sp>
        <p:nvSpPr>
          <p:cNvPr id="650" name="Google Shape;650;p69"/>
          <p:cNvSpPr/>
          <p:nvPr/>
        </p:nvSpPr>
        <p:spPr>
          <a:xfrm>
            <a:off x="7446849" y="1325880"/>
            <a:ext cx="1284300" cy="12801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9"/>
          <p:cNvSpPr txBox="1">
            <a:spLocks noGrp="1"/>
          </p:cNvSpPr>
          <p:nvPr>
            <p:ph type="body" idx="4294967295"/>
          </p:nvPr>
        </p:nvSpPr>
        <p:spPr>
          <a:xfrm>
            <a:off x="7247786" y="2647799"/>
            <a:ext cx="1732200" cy="849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42515A"/>
                </a:solidFill>
                <a:latin typeface="Open Sans"/>
                <a:ea typeface="Open Sans"/>
                <a:cs typeface="Open Sans"/>
                <a:sym typeface="Open Sans"/>
              </a:rPr>
              <a:t>LMS integration</a:t>
            </a:r>
            <a:endParaRPr>
              <a:solidFill>
                <a:srgbClr val="42515A"/>
              </a:solidFill>
              <a:latin typeface="Open Sans"/>
              <a:ea typeface="Open Sans"/>
              <a:cs typeface="Open Sans"/>
              <a:sym typeface="Open Sans"/>
            </a:endParaRPr>
          </a:p>
        </p:txBody>
      </p:sp>
      <p:pic>
        <p:nvPicPr>
          <p:cNvPr id="652" name="Google Shape;652;p69"/>
          <p:cNvPicPr preferRelativeResize="0"/>
          <p:nvPr/>
        </p:nvPicPr>
        <p:blipFill>
          <a:blip r:embed="rId3">
            <a:alphaModFix/>
          </a:blip>
          <a:stretch>
            <a:fillRect/>
          </a:stretch>
        </p:blipFill>
        <p:spPr>
          <a:xfrm>
            <a:off x="2036972" y="1621328"/>
            <a:ext cx="680925" cy="680928"/>
          </a:xfrm>
          <a:prstGeom prst="rect">
            <a:avLst/>
          </a:prstGeom>
          <a:noFill/>
          <a:ln>
            <a:noFill/>
          </a:ln>
        </p:spPr>
      </p:pic>
      <p:pic>
        <p:nvPicPr>
          <p:cNvPr id="653" name="Google Shape;653;p69"/>
          <p:cNvPicPr preferRelativeResize="0"/>
          <p:nvPr/>
        </p:nvPicPr>
        <p:blipFill>
          <a:blip r:embed="rId4">
            <a:alphaModFix/>
          </a:blip>
          <a:stretch>
            <a:fillRect/>
          </a:stretch>
        </p:blipFill>
        <p:spPr>
          <a:xfrm>
            <a:off x="3468944" y="1621328"/>
            <a:ext cx="680925" cy="680928"/>
          </a:xfrm>
          <a:prstGeom prst="rect">
            <a:avLst/>
          </a:prstGeom>
          <a:noFill/>
          <a:ln>
            <a:noFill/>
          </a:ln>
        </p:spPr>
      </p:pic>
      <p:sp>
        <p:nvSpPr>
          <p:cNvPr id="654" name="Google Shape;654;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0"/>
              <a:t>Common challenges</a:t>
            </a:r>
            <a:endParaRPr sz="2400" b="0"/>
          </a:p>
        </p:txBody>
      </p:sp>
      <p:pic>
        <p:nvPicPr>
          <p:cNvPr id="655" name="Google Shape;655;p69"/>
          <p:cNvPicPr preferRelativeResize="0"/>
          <p:nvPr/>
        </p:nvPicPr>
        <p:blipFill>
          <a:blip r:embed="rId5">
            <a:alphaModFix/>
          </a:blip>
          <a:stretch>
            <a:fillRect/>
          </a:stretch>
        </p:blipFill>
        <p:spPr>
          <a:xfrm>
            <a:off x="4835138" y="1557362"/>
            <a:ext cx="808887" cy="808887"/>
          </a:xfrm>
          <a:prstGeom prst="rect">
            <a:avLst/>
          </a:prstGeom>
          <a:noFill/>
          <a:ln>
            <a:noFill/>
          </a:ln>
        </p:spPr>
      </p:pic>
      <p:pic>
        <p:nvPicPr>
          <p:cNvPr id="656" name="Google Shape;656;p69"/>
          <p:cNvPicPr preferRelativeResize="0"/>
          <p:nvPr/>
        </p:nvPicPr>
        <p:blipFill>
          <a:blip r:embed="rId6">
            <a:alphaModFix/>
          </a:blip>
          <a:stretch>
            <a:fillRect/>
          </a:stretch>
        </p:blipFill>
        <p:spPr>
          <a:xfrm>
            <a:off x="7684563" y="1557350"/>
            <a:ext cx="808875" cy="808875"/>
          </a:xfrm>
          <a:prstGeom prst="rect">
            <a:avLst/>
          </a:prstGeom>
          <a:noFill/>
          <a:ln>
            <a:noFill/>
          </a:ln>
        </p:spPr>
      </p:pic>
      <p:pic>
        <p:nvPicPr>
          <p:cNvPr id="657" name="Google Shape;657;p69"/>
          <p:cNvPicPr preferRelativeResize="0"/>
          <p:nvPr/>
        </p:nvPicPr>
        <p:blipFill>
          <a:blip r:embed="rId7">
            <a:alphaModFix/>
          </a:blip>
          <a:stretch>
            <a:fillRect/>
          </a:stretch>
        </p:blipFill>
        <p:spPr>
          <a:xfrm>
            <a:off x="6339245" y="1606250"/>
            <a:ext cx="711100" cy="711100"/>
          </a:xfrm>
          <a:prstGeom prst="rect">
            <a:avLst/>
          </a:prstGeom>
          <a:noFill/>
          <a:ln>
            <a:noFill/>
          </a:ln>
        </p:spPr>
      </p:pic>
      <p:pic>
        <p:nvPicPr>
          <p:cNvPr id="658" name="Google Shape;658;p69"/>
          <p:cNvPicPr preferRelativeResize="0"/>
          <p:nvPr/>
        </p:nvPicPr>
        <p:blipFill>
          <a:blip r:embed="rId8">
            <a:alphaModFix/>
          </a:blip>
          <a:stretch>
            <a:fillRect/>
          </a:stretch>
        </p:blipFill>
        <p:spPr>
          <a:xfrm>
            <a:off x="611370" y="1625763"/>
            <a:ext cx="680925" cy="680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70"/>
          <p:cNvPicPr preferRelativeResize="0"/>
          <p:nvPr/>
        </p:nvPicPr>
        <p:blipFill rotWithShape="1">
          <a:blip r:embed="rId3">
            <a:alphaModFix/>
          </a:blip>
          <a:srcRect l="46541" t="13926" r="33023" b="12386"/>
          <a:stretch/>
        </p:blipFill>
        <p:spPr>
          <a:xfrm>
            <a:off x="624" y="4215675"/>
            <a:ext cx="330876" cy="605000"/>
          </a:xfrm>
          <a:prstGeom prst="rect">
            <a:avLst/>
          </a:prstGeom>
          <a:noFill/>
          <a:ln>
            <a:noFill/>
          </a:ln>
        </p:spPr>
      </p:pic>
      <p:pic>
        <p:nvPicPr>
          <p:cNvPr id="664" name="Google Shape;664;p70"/>
          <p:cNvPicPr preferRelativeResize="0"/>
          <p:nvPr/>
        </p:nvPicPr>
        <p:blipFill rotWithShape="1">
          <a:blip r:embed="rId4">
            <a:alphaModFix/>
          </a:blip>
          <a:srcRect l="64924"/>
          <a:stretch/>
        </p:blipFill>
        <p:spPr>
          <a:xfrm>
            <a:off x="1" y="3441275"/>
            <a:ext cx="410025" cy="591400"/>
          </a:xfrm>
          <a:prstGeom prst="rect">
            <a:avLst/>
          </a:prstGeom>
          <a:noFill/>
          <a:ln>
            <a:noFill/>
          </a:ln>
        </p:spPr>
      </p:pic>
      <p:pic>
        <p:nvPicPr>
          <p:cNvPr id="665" name="Google Shape;665;p70"/>
          <p:cNvPicPr preferRelativeResize="0"/>
          <p:nvPr/>
        </p:nvPicPr>
        <p:blipFill>
          <a:blip r:embed="rId5">
            <a:alphaModFix/>
          </a:blip>
          <a:stretch>
            <a:fillRect/>
          </a:stretch>
        </p:blipFill>
        <p:spPr>
          <a:xfrm>
            <a:off x="6164787" y="2884212"/>
            <a:ext cx="1169000" cy="360652"/>
          </a:xfrm>
          <a:prstGeom prst="rect">
            <a:avLst/>
          </a:prstGeom>
          <a:noFill/>
          <a:ln>
            <a:noFill/>
          </a:ln>
        </p:spPr>
      </p:pic>
      <p:pic>
        <p:nvPicPr>
          <p:cNvPr id="666" name="Google Shape;666;p70"/>
          <p:cNvPicPr preferRelativeResize="0"/>
          <p:nvPr/>
        </p:nvPicPr>
        <p:blipFill rotWithShape="1">
          <a:blip r:embed="rId6">
            <a:alphaModFix/>
          </a:blip>
          <a:srcRect r="-6405" b="10"/>
          <a:stretch/>
        </p:blipFill>
        <p:spPr>
          <a:xfrm>
            <a:off x="631888" y="3469538"/>
            <a:ext cx="1297364" cy="303175"/>
          </a:xfrm>
          <a:prstGeom prst="rect">
            <a:avLst/>
          </a:prstGeom>
          <a:noFill/>
          <a:ln>
            <a:noFill/>
          </a:ln>
        </p:spPr>
      </p:pic>
      <p:pic>
        <p:nvPicPr>
          <p:cNvPr id="667" name="Google Shape;667;p70"/>
          <p:cNvPicPr preferRelativeResize="0"/>
          <p:nvPr/>
        </p:nvPicPr>
        <p:blipFill rotWithShape="1">
          <a:blip r:embed="rId7">
            <a:alphaModFix/>
          </a:blip>
          <a:srcRect l="3640" t="20897" r="3500" b="26145"/>
          <a:stretch/>
        </p:blipFill>
        <p:spPr>
          <a:xfrm>
            <a:off x="5736675" y="4787725"/>
            <a:ext cx="2655984" cy="378675"/>
          </a:xfrm>
          <a:prstGeom prst="rect">
            <a:avLst/>
          </a:prstGeom>
          <a:noFill/>
          <a:ln>
            <a:noFill/>
          </a:ln>
        </p:spPr>
      </p:pic>
      <p:pic>
        <p:nvPicPr>
          <p:cNvPr id="668" name="Google Shape;668;p70"/>
          <p:cNvPicPr preferRelativeResize="0"/>
          <p:nvPr/>
        </p:nvPicPr>
        <p:blipFill rotWithShape="1">
          <a:blip r:embed="rId8">
            <a:alphaModFix/>
          </a:blip>
          <a:srcRect r="-13186"/>
          <a:stretch/>
        </p:blipFill>
        <p:spPr>
          <a:xfrm>
            <a:off x="7203050" y="3937150"/>
            <a:ext cx="1169000" cy="394501"/>
          </a:xfrm>
          <a:prstGeom prst="rect">
            <a:avLst/>
          </a:prstGeom>
          <a:noFill/>
          <a:ln>
            <a:noFill/>
          </a:ln>
        </p:spPr>
      </p:pic>
      <p:pic>
        <p:nvPicPr>
          <p:cNvPr id="669" name="Google Shape;669;p70"/>
          <p:cNvPicPr preferRelativeResize="0"/>
          <p:nvPr/>
        </p:nvPicPr>
        <p:blipFill>
          <a:blip r:embed="rId9">
            <a:alphaModFix/>
          </a:blip>
          <a:stretch>
            <a:fillRect/>
          </a:stretch>
        </p:blipFill>
        <p:spPr>
          <a:xfrm>
            <a:off x="2073687" y="3543811"/>
            <a:ext cx="889240" cy="350100"/>
          </a:xfrm>
          <a:prstGeom prst="rect">
            <a:avLst/>
          </a:prstGeom>
          <a:noFill/>
          <a:ln>
            <a:noFill/>
          </a:ln>
        </p:spPr>
      </p:pic>
      <p:pic>
        <p:nvPicPr>
          <p:cNvPr id="670" name="Google Shape;670;p70"/>
          <p:cNvPicPr preferRelativeResize="0"/>
          <p:nvPr/>
        </p:nvPicPr>
        <p:blipFill rotWithShape="1">
          <a:blip r:embed="rId10">
            <a:alphaModFix/>
          </a:blip>
          <a:srcRect t="32087" b="33587"/>
          <a:stretch/>
        </p:blipFill>
        <p:spPr>
          <a:xfrm>
            <a:off x="5822637" y="1662364"/>
            <a:ext cx="1438275" cy="350109"/>
          </a:xfrm>
          <a:prstGeom prst="rect">
            <a:avLst/>
          </a:prstGeom>
          <a:noFill/>
          <a:ln>
            <a:noFill/>
          </a:ln>
        </p:spPr>
      </p:pic>
      <p:pic>
        <p:nvPicPr>
          <p:cNvPr id="671" name="Google Shape;671;p70"/>
          <p:cNvPicPr preferRelativeResize="0"/>
          <p:nvPr/>
        </p:nvPicPr>
        <p:blipFill>
          <a:blip r:embed="rId11">
            <a:alphaModFix/>
          </a:blip>
          <a:stretch>
            <a:fillRect/>
          </a:stretch>
        </p:blipFill>
        <p:spPr>
          <a:xfrm>
            <a:off x="3939950" y="3545825"/>
            <a:ext cx="1429825" cy="253125"/>
          </a:xfrm>
          <a:prstGeom prst="rect">
            <a:avLst/>
          </a:prstGeom>
          <a:noFill/>
          <a:ln>
            <a:noFill/>
          </a:ln>
        </p:spPr>
      </p:pic>
      <p:pic>
        <p:nvPicPr>
          <p:cNvPr id="672" name="Google Shape;672;p70"/>
          <p:cNvPicPr preferRelativeResize="0"/>
          <p:nvPr/>
        </p:nvPicPr>
        <p:blipFill>
          <a:blip r:embed="rId12">
            <a:alphaModFix/>
          </a:blip>
          <a:stretch>
            <a:fillRect/>
          </a:stretch>
        </p:blipFill>
        <p:spPr>
          <a:xfrm>
            <a:off x="3153925" y="3504349"/>
            <a:ext cx="595026" cy="363177"/>
          </a:xfrm>
          <a:prstGeom prst="rect">
            <a:avLst/>
          </a:prstGeom>
          <a:noFill/>
          <a:ln>
            <a:noFill/>
          </a:ln>
        </p:spPr>
      </p:pic>
      <p:pic>
        <p:nvPicPr>
          <p:cNvPr id="673" name="Google Shape;673;p70"/>
          <p:cNvPicPr preferRelativeResize="0"/>
          <p:nvPr/>
        </p:nvPicPr>
        <p:blipFill>
          <a:blip r:embed="rId13">
            <a:alphaModFix/>
          </a:blip>
          <a:stretch>
            <a:fillRect/>
          </a:stretch>
        </p:blipFill>
        <p:spPr>
          <a:xfrm>
            <a:off x="5163538" y="2885642"/>
            <a:ext cx="712525" cy="316360"/>
          </a:xfrm>
          <a:prstGeom prst="rect">
            <a:avLst/>
          </a:prstGeom>
          <a:noFill/>
          <a:ln>
            <a:noFill/>
          </a:ln>
        </p:spPr>
      </p:pic>
      <p:pic>
        <p:nvPicPr>
          <p:cNvPr id="674" name="Google Shape;674;p70"/>
          <p:cNvPicPr preferRelativeResize="0"/>
          <p:nvPr/>
        </p:nvPicPr>
        <p:blipFill>
          <a:blip r:embed="rId14">
            <a:alphaModFix/>
          </a:blip>
          <a:stretch>
            <a:fillRect/>
          </a:stretch>
        </p:blipFill>
        <p:spPr>
          <a:xfrm>
            <a:off x="2850874" y="3021075"/>
            <a:ext cx="1080606" cy="170388"/>
          </a:xfrm>
          <a:prstGeom prst="rect">
            <a:avLst/>
          </a:prstGeom>
          <a:noFill/>
          <a:ln>
            <a:noFill/>
          </a:ln>
        </p:spPr>
      </p:pic>
      <p:pic>
        <p:nvPicPr>
          <p:cNvPr id="675" name="Google Shape;675;p70"/>
          <p:cNvPicPr preferRelativeResize="0"/>
          <p:nvPr/>
        </p:nvPicPr>
        <p:blipFill>
          <a:blip r:embed="rId15">
            <a:alphaModFix/>
          </a:blip>
          <a:stretch>
            <a:fillRect/>
          </a:stretch>
        </p:blipFill>
        <p:spPr>
          <a:xfrm>
            <a:off x="3932861" y="2195104"/>
            <a:ext cx="933400" cy="547309"/>
          </a:xfrm>
          <a:prstGeom prst="rect">
            <a:avLst/>
          </a:prstGeom>
          <a:noFill/>
          <a:ln>
            <a:noFill/>
          </a:ln>
        </p:spPr>
      </p:pic>
      <p:pic>
        <p:nvPicPr>
          <p:cNvPr id="676" name="Google Shape;676;p70"/>
          <p:cNvPicPr preferRelativeResize="0"/>
          <p:nvPr/>
        </p:nvPicPr>
        <p:blipFill>
          <a:blip r:embed="rId16">
            <a:alphaModFix/>
          </a:blip>
          <a:stretch>
            <a:fillRect/>
          </a:stretch>
        </p:blipFill>
        <p:spPr>
          <a:xfrm>
            <a:off x="5419365" y="1041736"/>
            <a:ext cx="1032775" cy="457670"/>
          </a:xfrm>
          <a:prstGeom prst="rect">
            <a:avLst/>
          </a:prstGeom>
          <a:noFill/>
          <a:ln>
            <a:noFill/>
          </a:ln>
        </p:spPr>
      </p:pic>
      <p:pic>
        <p:nvPicPr>
          <p:cNvPr id="677" name="Google Shape;677;p70"/>
          <p:cNvPicPr preferRelativeResize="0"/>
          <p:nvPr/>
        </p:nvPicPr>
        <p:blipFill>
          <a:blip r:embed="rId17">
            <a:alphaModFix/>
          </a:blip>
          <a:stretch>
            <a:fillRect/>
          </a:stretch>
        </p:blipFill>
        <p:spPr>
          <a:xfrm>
            <a:off x="4244288" y="2948050"/>
            <a:ext cx="571925" cy="335525"/>
          </a:xfrm>
          <a:prstGeom prst="rect">
            <a:avLst/>
          </a:prstGeom>
          <a:noFill/>
          <a:ln>
            <a:noFill/>
          </a:ln>
        </p:spPr>
      </p:pic>
      <p:pic>
        <p:nvPicPr>
          <p:cNvPr id="678" name="Google Shape;678;p70"/>
          <p:cNvPicPr preferRelativeResize="0"/>
          <p:nvPr/>
        </p:nvPicPr>
        <p:blipFill>
          <a:blip r:embed="rId18">
            <a:alphaModFix/>
          </a:blip>
          <a:stretch>
            <a:fillRect/>
          </a:stretch>
        </p:blipFill>
        <p:spPr>
          <a:xfrm>
            <a:off x="8392649" y="2129313"/>
            <a:ext cx="714925" cy="544500"/>
          </a:xfrm>
          <a:prstGeom prst="rect">
            <a:avLst/>
          </a:prstGeom>
          <a:noFill/>
          <a:ln>
            <a:noFill/>
          </a:ln>
        </p:spPr>
      </p:pic>
      <p:pic>
        <p:nvPicPr>
          <p:cNvPr id="679" name="Google Shape;679;p70"/>
          <p:cNvPicPr preferRelativeResize="0"/>
          <p:nvPr/>
        </p:nvPicPr>
        <p:blipFill rotWithShape="1">
          <a:blip r:embed="rId19">
            <a:alphaModFix/>
          </a:blip>
          <a:srcRect t="28073" b="28657"/>
          <a:stretch/>
        </p:blipFill>
        <p:spPr>
          <a:xfrm>
            <a:off x="7643438" y="4428495"/>
            <a:ext cx="979725" cy="423916"/>
          </a:xfrm>
          <a:prstGeom prst="rect">
            <a:avLst/>
          </a:prstGeom>
          <a:noFill/>
          <a:ln>
            <a:noFill/>
          </a:ln>
        </p:spPr>
      </p:pic>
      <p:pic>
        <p:nvPicPr>
          <p:cNvPr id="680" name="Google Shape;680;p70"/>
          <p:cNvPicPr preferRelativeResize="0"/>
          <p:nvPr/>
        </p:nvPicPr>
        <p:blipFill rotWithShape="1">
          <a:blip r:embed="rId20">
            <a:alphaModFix/>
          </a:blip>
          <a:srcRect b="30492"/>
          <a:stretch/>
        </p:blipFill>
        <p:spPr>
          <a:xfrm>
            <a:off x="4097838" y="1031426"/>
            <a:ext cx="832700" cy="360312"/>
          </a:xfrm>
          <a:prstGeom prst="rect">
            <a:avLst/>
          </a:prstGeom>
          <a:noFill/>
          <a:ln>
            <a:noFill/>
          </a:ln>
        </p:spPr>
      </p:pic>
      <p:pic>
        <p:nvPicPr>
          <p:cNvPr id="681" name="Google Shape;681;p70"/>
          <p:cNvPicPr preferRelativeResize="0"/>
          <p:nvPr/>
        </p:nvPicPr>
        <p:blipFill>
          <a:blip r:embed="rId21">
            <a:alphaModFix/>
          </a:blip>
          <a:stretch>
            <a:fillRect/>
          </a:stretch>
        </p:blipFill>
        <p:spPr>
          <a:xfrm>
            <a:off x="2669812" y="4494788"/>
            <a:ext cx="1242878" cy="579092"/>
          </a:xfrm>
          <a:prstGeom prst="rect">
            <a:avLst/>
          </a:prstGeom>
          <a:noFill/>
          <a:ln>
            <a:noFill/>
          </a:ln>
        </p:spPr>
      </p:pic>
      <p:pic>
        <p:nvPicPr>
          <p:cNvPr id="682" name="Google Shape;682;p70"/>
          <p:cNvPicPr preferRelativeResize="0"/>
          <p:nvPr/>
        </p:nvPicPr>
        <p:blipFill>
          <a:blip r:embed="rId22">
            <a:alphaModFix/>
          </a:blip>
          <a:stretch>
            <a:fillRect/>
          </a:stretch>
        </p:blipFill>
        <p:spPr>
          <a:xfrm>
            <a:off x="7435565" y="3030700"/>
            <a:ext cx="933400" cy="333798"/>
          </a:xfrm>
          <a:prstGeom prst="rect">
            <a:avLst/>
          </a:prstGeom>
          <a:noFill/>
          <a:ln>
            <a:noFill/>
          </a:ln>
        </p:spPr>
      </p:pic>
      <p:pic>
        <p:nvPicPr>
          <p:cNvPr id="683" name="Google Shape;683;p70"/>
          <p:cNvPicPr preferRelativeResize="0"/>
          <p:nvPr/>
        </p:nvPicPr>
        <p:blipFill>
          <a:blip r:embed="rId23">
            <a:alphaModFix/>
          </a:blip>
          <a:stretch>
            <a:fillRect/>
          </a:stretch>
        </p:blipFill>
        <p:spPr>
          <a:xfrm>
            <a:off x="1749237" y="4046089"/>
            <a:ext cx="1438275" cy="366047"/>
          </a:xfrm>
          <a:prstGeom prst="rect">
            <a:avLst/>
          </a:prstGeom>
          <a:noFill/>
          <a:ln>
            <a:noFill/>
          </a:ln>
        </p:spPr>
      </p:pic>
      <p:pic>
        <p:nvPicPr>
          <p:cNvPr id="684" name="Google Shape;684;p70"/>
          <p:cNvPicPr preferRelativeResize="0"/>
          <p:nvPr/>
        </p:nvPicPr>
        <p:blipFill>
          <a:blip r:embed="rId24">
            <a:alphaModFix/>
          </a:blip>
          <a:stretch>
            <a:fillRect/>
          </a:stretch>
        </p:blipFill>
        <p:spPr>
          <a:xfrm>
            <a:off x="3931463" y="4488089"/>
            <a:ext cx="1673750" cy="503448"/>
          </a:xfrm>
          <a:prstGeom prst="rect">
            <a:avLst/>
          </a:prstGeom>
          <a:noFill/>
          <a:ln>
            <a:noFill/>
          </a:ln>
        </p:spPr>
      </p:pic>
      <p:pic>
        <p:nvPicPr>
          <p:cNvPr id="685" name="Google Shape;685;p70"/>
          <p:cNvPicPr preferRelativeResize="0"/>
          <p:nvPr/>
        </p:nvPicPr>
        <p:blipFill rotWithShape="1">
          <a:blip r:embed="rId25">
            <a:alphaModFix/>
          </a:blip>
          <a:srcRect l="1101" t="31944" r="1442" b="32886"/>
          <a:stretch/>
        </p:blipFill>
        <p:spPr>
          <a:xfrm>
            <a:off x="2747506" y="1705233"/>
            <a:ext cx="1060325" cy="384913"/>
          </a:xfrm>
          <a:prstGeom prst="rect">
            <a:avLst/>
          </a:prstGeom>
          <a:noFill/>
          <a:ln>
            <a:noFill/>
          </a:ln>
        </p:spPr>
      </p:pic>
      <p:pic>
        <p:nvPicPr>
          <p:cNvPr id="686" name="Google Shape;686;p70"/>
          <p:cNvPicPr preferRelativeResize="0"/>
          <p:nvPr/>
        </p:nvPicPr>
        <p:blipFill rotWithShape="1">
          <a:blip r:embed="rId26">
            <a:alphaModFix/>
          </a:blip>
          <a:srcRect l="1816" t="28305" b="28021"/>
          <a:stretch/>
        </p:blipFill>
        <p:spPr>
          <a:xfrm>
            <a:off x="3310676" y="4010600"/>
            <a:ext cx="832700" cy="372543"/>
          </a:xfrm>
          <a:prstGeom prst="rect">
            <a:avLst/>
          </a:prstGeom>
          <a:noFill/>
          <a:ln>
            <a:noFill/>
          </a:ln>
        </p:spPr>
      </p:pic>
      <p:pic>
        <p:nvPicPr>
          <p:cNvPr id="687" name="Google Shape;687;p70"/>
          <p:cNvPicPr preferRelativeResize="0"/>
          <p:nvPr/>
        </p:nvPicPr>
        <p:blipFill>
          <a:blip r:embed="rId27">
            <a:alphaModFix/>
          </a:blip>
          <a:stretch>
            <a:fillRect/>
          </a:stretch>
        </p:blipFill>
        <p:spPr>
          <a:xfrm>
            <a:off x="5722387" y="4098125"/>
            <a:ext cx="1242875" cy="613400"/>
          </a:xfrm>
          <a:prstGeom prst="rect">
            <a:avLst/>
          </a:prstGeom>
          <a:noFill/>
          <a:ln>
            <a:noFill/>
          </a:ln>
        </p:spPr>
      </p:pic>
      <p:pic>
        <p:nvPicPr>
          <p:cNvPr id="688" name="Google Shape;688;p70"/>
          <p:cNvPicPr preferRelativeResize="0"/>
          <p:nvPr/>
        </p:nvPicPr>
        <p:blipFill>
          <a:blip r:embed="rId28">
            <a:alphaModFix/>
          </a:blip>
          <a:stretch>
            <a:fillRect/>
          </a:stretch>
        </p:blipFill>
        <p:spPr>
          <a:xfrm>
            <a:off x="514637" y="4747710"/>
            <a:ext cx="1385875" cy="371368"/>
          </a:xfrm>
          <a:prstGeom prst="rect">
            <a:avLst/>
          </a:prstGeom>
          <a:noFill/>
          <a:ln>
            <a:noFill/>
          </a:ln>
        </p:spPr>
      </p:pic>
      <p:pic>
        <p:nvPicPr>
          <p:cNvPr id="689" name="Google Shape;689;p70"/>
          <p:cNvPicPr preferRelativeResize="0"/>
          <p:nvPr/>
        </p:nvPicPr>
        <p:blipFill>
          <a:blip r:embed="rId29">
            <a:alphaModFix/>
          </a:blip>
          <a:stretch>
            <a:fillRect/>
          </a:stretch>
        </p:blipFill>
        <p:spPr>
          <a:xfrm>
            <a:off x="2123876" y="2229881"/>
            <a:ext cx="1385875" cy="390344"/>
          </a:xfrm>
          <a:prstGeom prst="rect">
            <a:avLst/>
          </a:prstGeom>
          <a:noFill/>
          <a:ln>
            <a:noFill/>
          </a:ln>
        </p:spPr>
      </p:pic>
      <p:pic>
        <p:nvPicPr>
          <p:cNvPr id="690" name="Google Shape;690;p70"/>
          <p:cNvPicPr preferRelativeResize="0"/>
          <p:nvPr/>
        </p:nvPicPr>
        <p:blipFill>
          <a:blip r:embed="rId30">
            <a:alphaModFix/>
          </a:blip>
          <a:stretch>
            <a:fillRect/>
          </a:stretch>
        </p:blipFill>
        <p:spPr>
          <a:xfrm>
            <a:off x="2197140" y="2828336"/>
            <a:ext cx="550450" cy="553710"/>
          </a:xfrm>
          <a:prstGeom prst="rect">
            <a:avLst/>
          </a:prstGeom>
          <a:noFill/>
          <a:ln>
            <a:noFill/>
          </a:ln>
        </p:spPr>
      </p:pic>
      <p:pic>
        <p:nvPicPr>
          <p:cNvPr id="691" name="Google Shape;691;p70"/>
          <p:cNvPicPr preferRelativeResize="0"/>
          <p:nvPr/>
        </p:nvPicPr>
        <p:blipFill>
          <a:blip r:embed="rId31">
            <a:alphaModFix/>
          </a:blip>
          <a:stretch>
            <a:fillRect/>
          </a:stretch>
        </p:blipFill>
        <p:spPr>
          <a:xfrm>
            <a:off x="1782980" y="4550474"/>
            <a:ext cx="832700" cy="378682"/>
          </a:xfrm>
          <a:prstGeom prst="rect">
            <a:avLst/>
          </a:prstGeom>
          <a:noFill/>
          <a:ln>
            <a:noFill/>
          </a:ln>
        </p:spPr>
      </p:pic>
      <p:pic>
        <p:nvPicPr>
          <p:cNvPr id="692" name="Google Shape;692;p70"/>
          <p:cNvPicPr preferRelativeResize="0"/>
          <p:nvPr/>
        </p:nvPicPr>
        <p:blipFill>
          <a:blip r:embed="rId32">
            <a:alphaModFix/>
          </a:blip>
          <a:stretch>
            <a:fillRect/>
          </a:stretch>
        </p:blipFill>
        <p:spPr>
          <a:xfrm>
            <a:off x="5119527" y="2164956"/>
            <a:ext cx="1242875" cy="410467"/>
          </a:xfrm>
          <a:prstGeom prst="rect">
            <a:avLst/>
          </a:prstGeom>
          <a:noFill/>
          <a:ln>
            <a:noFill/>
          </a:ln>
        </p:spPr>
      </p:pic>
      <p:pic>
        <p:nvPicPr>
          <p:cNvPr id="693" name="Google Shape;693;p70"/>
          <p:cNvPicPr preferRelativeResize="0"/>
          <p:nvPr/>
        </p:nvPicPr>
        <p:blipFill rotWithShape="1">
          <a:blip r:embed="rId33">
            <a:alphaModFix/>
          </a:blip>
          <a:srcRect t="26725" b="26264"/>
          <a:stretch/>
        </p:blipFill>
        <p:spPr>
          <a:xfrm>
            <a:off x="7432850" y="1008675"/>
            <a:ext cx="1673699" cy="417686"/>
          </a:xfrm>
          <a:prstGeom prst="rect">
            <a:avLst/>
          </a:prstGeom>
          <a:noFill/>
          <a:ln>
            <a:noFill/>
          </a:ln>
        </p:spPr>
      </p:pic>
      <p:pic>
        <p:nvPicPr>
          <p:cNvPr id="694" name="Google Shape;694;p70"/>
          <p:cNvPicPr preferRelativeResize="0"/>
          <p:nvPr/>
        </p:nvPicPr>
        <p:blipFill>
          <a:blip r:embed="rId34">
            <a:alphaModFix/>
          </a:blip>
          <a:stretch>
            <a:fillRect/>
          </a:stretch>
        </p:blipFill>
        <p:spPr>
          <a:xfrm>
            <a:off x="5499677" y="3347626"/>
            <a:ext cx="1032776" cy="739088"/>
          </a:xfrm>
          <a:prstGeom prst="rect">
            <a:avLst/>
          </a:prstGeom>
          <a:noFill/>
          <a:ln>
            <a:noFill/>
          </a:ln>
        </p:spPr>
      </p:pic>
      <p:pic>
        <p:nvPicPr>
          <p:cNvPr id="695" name="Google Shape;695;p70"/>
          <p:cNvPicPr preferRelativeResize="0"/>
          <p:nvPr/>
        </p:nvPicPr>
        <p:blipFill>
          <a:blip r:embed="rId35">
            <a:alphaModFix/>
          </a:blip>
          <a:stretch>
            <a:fillRect/>
          </a:stretch>
        </p:blipFill>
        <p:spPr>
          <a:xfrm>
            <a:off x="4012367" y="1618541"/>
            <a:ext cx="1511925" cy="457480"/>
          </a:xfrm>
          <a:prstGeom prst="rect">
            <a:avLst/>
          </a:prstGeom>
          <a:noFill/>
          <a:ln>
            <a:noFill/>
          </a:ln>
        </p:spPr>
      </p:pic>
      <p:pic>
        <p:nvPicPr>
          <p:cNvPr id="696" name="Google Shape;696;p70"/>
          <p:cNvPicPr preferRelativeResize="0"/>
          <p:nvPr/>
        </p:nvPicPr>
        <p:blipFill rotWithShape="1">
          <a:blip r:embed="rId36">
            <a:alphaModFix/>
          </a:blip>
          <a:srcRect l="3642" t="32965" b="32590"/>
          <a:stretch/>
        </p:blipFill>
        <p:spPr>
          <a:xfrm>
            <a:off x="75500" y="1006975"/>
            <a:ext cx="1673726" cy="451377"/>
          </a:xfrm>
          <a:prstGeom prst="rect">
            <a:avLst/>
          </a:prstGeom>
          <a:noFill/>
          <a:ln>
            <a:noFill/>
          </a:ln>
        </p:spPr>
      </p:pic>
      <p:pic>
        <p:nvPicPr>
          <p:cNvPr id="697" name="Google Shape;697;p70"/>
          <p:cNvPicPr preferRelativeResize="0"/>
          <p:nvPr/>
        </p:nvPicPr>
        <p:blipFill rotWithShape="1">
          <a:blip r:embed="rId37">
            <a:alphaModFix/>
          </a:blip>
          <a:srcRect l="8751" r="8998"/>
          <a:stretch/>
        </p:blipFill>
        <p:spPr>
          <a:xfrm>
            <a:off x="2391850" y="1062050"/>
            <a:ext cx="1588340" cy="503450"/>
          </a:xfrm>
          <a:prstGeom prst="rect">
            <a:avLst/>
          </a:prstGeom>
          <a:noFill/>
          <a:ln>
            <a:noFill/>
          </a:ln>
        </p:spPr>
      </p:pic>
      <p:pic>
        <p:nvPicPr>
          <p:cNvPr id="698" name="Google Shape;698;p70"/>
          <p:cNvPicPr preferRelativeResize="0"/>
          <p:nvPr/>
        </p:nvPicPr>
        <p:blipFill>
          <a:blip r:embed="rId38">
            <a:alphaModFix/>
          </a:blip>
          <a:stretch>
            <a:fillRect/>
          </a:stretch>
        </p:blipFill>
        <p:spPr>
          <a:xfrm>
            <a:off x="784175" y="2911371"/>
            <a:ext cx="1385875" cy="480255"/>
          </a:xfrm>
          <a:prstGeom prst="rect">
            <a:avLst/>
          </a:prstGeom>
          <a:noFill/>
          <a:ln>
            <a:noFill/>
          </a:ln>
        </p:spPr>
      </p:pic>
      <p:pic>
        <p:nvPicPr>
          <p:cNvPr id="699" name="Google Shape;699;p70"/>
          <p:cNvPicPr preferRelativeResize="0"/>
          <p:nvPr/>
        </p:nvPicPr>
        <p:blipFill rotWithShape="1">
          <a:blip r:embed="rId39">
            <a:alphaModFix/>
          </a:blip>
          <a:srcRect l="-2061"/>
          <a:stretch/>
        </p:blipFill>
        <p:spPr>
          <a:xfrm>
            <a:off x="573650" y="3850625"/>
            <a:ext cx="933426" cy="358775"/>
          </a:xfrm>
          <a:prstGeom prst="rect">
            <a:avLst/>
          </a:prstGeom>
          <a:noFill/>
          <a:ln>
            <a:noFill/>
          </a:ln>
        </p:spPr>
      </p:pic>
      <p:pic>
        <p:nvPicPr>
          <p:cNvPr id="700" name="Google Shape;700;p70"/>
          <p:cNvPicPr preferRelativeResize="0"/>
          <p:nvPr/>
        </p:nvPicPr>
        <p:blipFill rotWithShape="1">
          <a:blip r:embed="rId40">
            <a:alphaModFix/>
          </a:blip>
          <a:srcRect r="63845"/>
          <a:stretch/>
        </p:blipFill>
        <p:spPr>
          <a:xfrm>
            <a:off x="8623150" y="2897388"/>
            <a:ext cx="550450" cy="362975"/>
          </a:xfrm>
          <a:prstGeom prst="rect">
            <a:avLst/>
          </a:prstGeom>
          <a:noFill/>
          <a:ln>
            <a:noFill/>
          </a:ln>
        </p:spPr>
      </p:pic>
      <p:pic>
        <p:nvPicPr>
          <p:cNvPr id="701" name="Google Shape;701;p70"/>
          <p:cNvPicPr preferRelativeResize="0"/>
          <p:nvPr/>
        </p:nvPicPr>
        <p:blipFill rotWithShape="1">
          <a:blip r:embed="rId41">
            <a:alphaModFix/>
          </a:blip>
          <a:srcRect l="-2061"/>
          <a:stretch/>
        </p:blipFill>
        <p:spPr>
          <a:xfrm>
            <a:off x="643000" y="4317700"/>
            <a:ext cx="933425" cy="318298"/>
          </a:xfrm>
          <a:prstGeom prst="rect">
            <a:avLst/>
          </a:prstGeom>
          <a:noFill/>
          <a:ln>
            <a:noFill/>
          </a:ln>
        </p:spPr>
      </p:pic>
      <p:pic>
        <p:nvPicPr>
          <p:cNvPr id="702" name="Google Shape;702;p70"/>
          <p:cNvPicPr preferRelativeResize="0"/>
          <p:nvPr/>
        </p:nvPicPr>
        <p:blipFill>
          <a:blip r:embed="rId42">
            <a:alphaModFix/>
          </a:blip>
          <a:stretch>
            <a:fillRect/>
          </a:stretch>
        </p:blipFill>
        <p:spPr>
          <a:xfrm>
            <a:off x="4315590" y="3973797"/>
            <a:ext cx="1169000" cy="496215"/>
          </a:xfrm>
          <a:prstGeom prst="rect">
            <a:avLst/>
          </a:prstGeom>
          <a:noFill/>
          <a:ln>
            <a:noFill/>
          </a:ln>
        </p:spPr>
      </p:pic>
      <p:pic>
        <p:nvPicPr>
          <p:cNvPr id="703" name="Google Shape;703;p70"/>
          <p:cNvPicPr preferRelativeResize="0"/>
          <p:nvPr/>
        </p:nvPicPr>
        <p:blipFill rotWithShape="1">
          <a:blip r:embed="rId43">
            <a:alphaModFix/>
          </a:blip>
          <a:srcRect t="29405" r="53427" b="30566"/>
          <a:stretch/>
        </p:blipFill>
        <p:spPr>
          <a:xfrm>
            <a:off x="6532453" y="2268853"/>
            <a:ext cx="1511925" cy="543672"/>
          </a:xfrm>
          <a:prstGeom prst="rect">
            <a:avLst/>
          </a:prstGeom>
          <a:noFill/>
          <a:ln>
            <a:noFill/>
          </a:ln>
        </p:spPr>
      </p:pic>
      <p:pic>
        <p:nvPicPr>
          <p:cNvPr id="704" name="Google Shape;704;p70"/>
          <p:cNvPicPr preferRelativeResize="0"/>
          <p:nvPr/>
        </p:nvPicPr>
        <p:blipFill rotWithShape="1">
          <a:blip r:embed="rId44">
            <a:alphaModFix/>
          </a:blip>
          <a:srcRect r="83142" b="19"/>
          <a:stretch/>
        </p:blipFill>
        <p:spPr>
          <a:xfrm>
            <a:off x="8816750" y="3483925"/>
            <a:ext cx="330876" cy="553725"/>
          </a:xfrm>
          <a:prstGeom prst="rect">
            <a:avLst/>
          </a:prstGeom>
          <a:noFill/>
          <a:ln>
            <a:noFill/>
          </a:ln>
        </p:spPr>
      </p:pic>
      <p:pic>
        <p:nvPicPr>
          <p:cNvPr id="705" name="Google Shape;705;p70"/>
          <p:cNvPicPr preferRelativeResize="0"/>
          <p:nvPr/>
        </p:nvPicPr>
        <p:blipFill rotWithShape="1">
          <a:blip r:embed="rId45">
            <a:alphaModFix/>
          </a:blip>
          <a:srcRect/>
          <a:stretch/>
        </p:blipFill>
        <p:spPr>
          <a:xfrm>
            <a:off x="116650" y="1688224"/>
            <a:ext cx="1297350" cy="441101"/>
          </a:xfrm>
          <a:prstGeom prst="rect">
            <a:avLst/>
          </a:prstGeom>
          <a:noFill/>
          <a:ln>
            <a:noFill/>
          </a:ln>
        </p:spPr>
      </p:pic>
      <p:pic>
        <p:nvPicPr>
          <p:cNvPr id="706" name="Google Shape;706;p70"/>
          <p:cNvPicPr preferRelativeResize="0"/>
          <p:nvPr/>
        </p:nvPicPr>
        <p:blipFill rotWithShape="1">
          <a:blip r:embed="rId46">
            <a:alphaModFix/>
          </a:blip>
          <a:srcRect l="37527"/>
          <a:stretch/>
        </p:blipFill>
        <p:spPr>
          <a:xfrm>
            <a:off x="20150" y="2507875"/>
            <a:ext cx="832700" cy="750400"/>
          </a:xfrm>
          <a:prstGeom prst="rect">
            <a:avLst/>
          </a:prstGeom>
          <a:noFill/>
          <a:ln>
            <a:noFill/>
          </a:ln>
        </p:spPr>
      </p:pic>
      <p:sp>
        <p:nvSpPr>
          <p:cNvPr id="707" name="Google Shape;707;p70"/>
          <p:cNvSpPr/>
          <p:nvPr/>
        </p:nvSpPr>
        <p:spPr>
          <a:xfrm rot="10800000">
            <a:off x="4675100" y="456300"/>
            <a:ext cx="24167550" cy="8322100"/>
          </a:xfrm>
          <a:prstGeom prst="flowChartOnlineStorage">
            <a:avLst/>
          </a:prstGeom>
          <a:solidFill>
            <a:srgbClr val="202729">
              <a:alpha val="1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8" name="Google Shape;708;p70"/>
          <p:cNvPicPr preferRelativeResize="0"/>
          <p:nvPr/>
        </p:nvPicPr>
        <p:blipFill rotWithShape="1">
          <a:blip r:embed="rId47">
            <a:alphaModFix/>
          </a:blip>
          <a:srcRect t="26866" r="39128" b="24984"/>
          <a:stretch/>
        </p:blipFill>
        <p:spPr>
          <a:xfrm>
            <a:off x="7984123" y="1593025"/>
            <a:ext cx="1169000" cy="457650"/>
          </a:xfrm>
          <a:prstGeom prst="rect">
            <a:avLst/>
          </a:prstGeom>
          <a:noFill/>
          <a:ln>
            <a:noFill/>
          </a:ln>
        </p:spPr>
      </p:pic>
      <p:sp>
        <p:nvSpPr>
          <p:cNvPr id="709" name="Google Shape;709;p70"/>
          <p:cNvSpPr/>
          <p:nvPr/>
        </p:nvSpPr>
        <p:spPr>
          <a:xfrm rot="10800000" flipH="1">
            <a:off x="-19728875" y="477100"/>
            <a:ext cx="24167550" cy="8322100"/>
          </a:xfrm>
          <a:prstGeom prst="flowChartOnlineStorage">
            <a:avLst/>
          </a:prstGeom>
          <a:solidFill>
            <a:srgbClr val="202729">
              <a:alpha val="1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70"/>
          <p:cNvGrpSpPr/>
          <p:nvPr/>
        </p:nvGrpSpPr>
        <p:grpSpPr>
          <a:xfrm>
            <a:off x="-24276422" y="497765"/>
            <a:ext cx="33030538" cy="15146529"/>
            <a:chOff x="-16281085" y="6654388"/>
            <a:chExt cx="24938119" cy="11456417"/>
          </a:xfrm>
        </p:grpSpPr>
        <p:sp>
          <p:nvSpPr>
            <p:cNvPr id="711" name="Google Shape;711;p70"/>
            <p:cNvSpPr/>
            <p:nvPr/>
          </p:nvSpPr>
          <p:spPr>
            <a:xfrm>
              <a:off x="-16281085" y="11816205"/>
              <a:ext cx="19460525" cy="6294600"/>
            </a:xfrm>
            <a:prstGeom prst="flowChartOnlineStorage">
              <a:avLst/>
            </a:prstGeom>
            <a:noFill/>
            <a:ln>
              <a:noFill/>
            </a:ln>
            <a:effectLst>
              <a:outerShdw blurRad="85725" dist="19050" dir="54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0"/>
            <p:cNvSpPr/>
            <p:nvPr/>
          </p:nvSpPr>
          <p:spPr>
            <a:xfrm>
              <a:off x="2362434" y="6654388"/>
              <a:ext cx="6294600" cy="6294600"/>
            </a:xfrm>
            <a:prstGeom prst="ellipse">
              <a:avLst/>
            </a:prstGeom>
            <a:noFill/>
            <a:ln w="76200" cap="flat" cmpd="sng">
              <a:solidFill>
                <a:srgbClr val="FBAA2A"/>
              </a:solidFill>
              <a:prstDash val="solid"/>
              <a:round/>
              <a:headEnd type="none" w="sm" len="sm"/>
              <a:tailEnd type="none" w="sm" len="sm"/>
            </a:ln>
            <a:effectLst>
              <a:outerShdw blurRad="85725" dist="19050" dir="54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70"/>
          <p:cNvSpPr/>
          <p:nvPr/>
        </p:nvSpPr>
        <p:spPr>
          <a:xfrm>
            <a:off x="446915" y="1412490"/>
            <a:ext cx="1673700" cy="1673400"/>
          </a:xfrm>
          <a:prstGeom prst="ellipse">
            <a:avLst/>
          </a:prstGeom>
          <a:solidFill>
            <a:srgbClr val="FBAA2A"/>
          </a:solidFill>
          <a:ln w="28575" cap="flat" cmpd="sng">
            <a:solidFill>
              <a:schemeClr val="lt1"/>
            </a:solidFill>
            <a:prstDash val="solid"/>
            <a:round/>
            <a:headEnd type="none" w="sm" len="sm"/>
            <a:tailEnd type="none" w="sm" len="sm"/>
          </a:ln>
          <a:effectLst>
            <a:outerShdw blurRad="15716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0"/>
          <p:cNvSpPr txBox="1"/>
          <p:nvPr/>
        </p:nvSpPr>
        <p:spPr>
          <a:xfrm>
            <a:off x="542025" y="1586550"/>
            <a:ext cx="1522500" cy="106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Now serving</a:t>
            </a:r>
            <a:endParaRPr sz="1200">
              <a:solidFill>
                <a:schemeClr val="lt1"/>
              </a:solidFill>
              <a:latin typeface="Open Sans"/>
              <a:ea typeface="Open Sans"/>
              <a:cs typeface="Open Sans"/>
              <a:sym typeface="Open Sans"/>
            </a:endParaRPr>
          </a:p>
          <a:p>
            <a:pPr marL="0" lvl="0" indent="0" algn="ctr" rtl="0">
              <a:spcBef>
                <a:spcPts val="0"/>
              </a:spcBef>
              <a:spcAft>
                <a:spcPts val="0"/>
              </a:spcAft>
              <a:buNone/>
            </a:pPr>
            <a:r>
              <a:rPr lang="en" sz="3000" b="1">
                <a:solidFill>
                  <a:schemeClr val="lt1"/>
                </a:solidFill>
                <a:latin typeface="Open Sans"/>
                <a:ea typeface="Open Sans"/>
                <a:cs typeface="Open Sans"/>
                <a:sym typeface="Open Sans"/>
              </a:rPr>
              <a:t>100+</a:t>
            </a:r>
            <a:endParaRPr sz="3000" b="1">
              <a:solidFill>
                <a:schemeClr val="lt1"/>
              </a:solidFill>
              <a:latin typeface="Open Sans"/>
              <a:ea typeface="Open Sans"/>
              <a:cs typeface="Open Sans"/>
              <a:sym typeface="Open Sans"/>
            </a:endParaRPr>
          </a:p>
          <a:p>
            <a:pPr marL="0" lvl="0" indent="0" algn="ctr" rtl="0">
              <a:spcBef>
                <a:spcPts val="0"/>
              </a:spcBef>
              <a:spcAft>
                <a:spcPts val="0"/>
              </a:spcAft>
              <a:buNone/>
            </a:pPr>
            <a:r>
              <a:rPr lang="en" sz="1200" b="1">
                <a:solidFill>
                  <a:schemeClr val="lt1"/>
                </a:solidFill>
                <a:latin typeface="Open Sans"/>
                <a:ea typeface="Open Sans"/>
                <a:cs typeface="Open Sans"/>
                <a:sym typeface="Open Sans"/>
              </a:rPr>
              <a:t>Global 2000 and Fortune 1000 enterprises</a:t>
            </a:r>
            <a:endParaRPr sz="1200" b="1">
              <a:solidFill>
                <a:schemeClr val="lt1"/>
              </a:solidFill>
              <a:latin typeface="Open Sans"/>
              <a:ea typeface="Open Sans"/>
              <a:cs typeface="Open Sans"/>
              <a:sym typeface="Open Sans"/>
            </a:endParaRPr>
          </a:p>
        </p:txBody>
      </p:sp>
      <p:sp>
        <p:nvSpPr>
          <p:cNvPr id="715" name="Google Shape;715;p70"/>
          <p:cNvSpPr/>
          <p:nvPr/>
        </p:nvSpPr>
        <p:spPr>
          <a:xfrm>
            <a:off x="225" y="75"/>
            <a:ext cx="9144000" cy="878700"/>
          </a:xfrm>
          <a:prstGeom prst="rect">
            <a:avLst/>
          </a:prstGeom>
          <a:solidFill>
            <a:srgbClr val="FFFFFF"/>
          </a:solidFill>
          <a:ln>
            <a:noFill/>
          </a:ln>
          <a:effectLst>
            <a:outerShdw blurRad="157163" dist="57150" dir="54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16" name="Google Shape;716;p70"/>
          <p:cNvSpPr txBox="1">
            <a:spLocks noGrp="1"/>
          </p:cNvSpPr>
          <p:nvPr>
            <p:ph type="body" idx="1"/>
          </p:nvPr>
        </p:nvSpPr>
        <p:spPr>
          <a:xfrm>
            <a:off x="3076225" y="228900"/>
            <a:ext cx="6071400" cy="47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434343"/>
                </a:solidFill>
              </a:rPr>
              <a:t>  The emerging</a:t>
            </a:r>
            <a:r>
              <a:rPr lang="en">
                <a:solidFill>
                  <a:schemeClr val="lt1"/>
                </a:solidFill>
              </a:rPr>
              <a:t> </a:t>
            </a:r>
            <a:r>
              <a:rPr lang="en" b="1">
                <a:solidFill>
                  <a:srgbClr val="E87722"/>
                </a:solidFill>
              </a:rPr>
              <a:t>world leader</a:t>
            </a:r>
            <a:r>
              <a:rPr lang="en" b="1">
                <a:solidFill>
                  <a:schemeClr val="lt1"/>
                </a:solidFill>
              </a:rPr>
              <a:t> </a:t>
            </a:r>
            <a:r>
              <a:rPr lang="en">
                <a:solidFill>
                  <a:srgbClr val="434343"/>
                </a:solidFill>
              </a:rPr>
              <a:t>in enterprise elearning</a:t>
            </a:r>
            <a:endParaRPr sz="1400" b="1">
              <a:solidFill>
                <a:srgbClr val="434343"/>
              </a:solidFill>
            </a:endParaRPr>
          </a:p>
        </p:txBody>
      </p:sp>
      <p:cxnSp>
        <p:nvCxnSpPr>
          <p:cNvPr id="717" name="Google Shape;717;p70"/>
          <p:cNvCxnSpPr/>
          <p:nvPr/>
        </p:nvCxnSpPr>
        <p:spPr>
          <a:xfrm>
            <a:off x="3072063" y="255588"/>
            <a:ext cx="0" cy="409500"/>
          </a:xfrm>
          <a:prstGeom prst="straightConnector1">
            <a:avLst/>
          </a:prstGeom>
          <a:noFill/>
          <a:ln w="9525" cap="flat" cmpd="sng">
            <a:solidFill>
              <a:srgbClr val="E87722"/>
            </a:solidFill>
            <a:prstDash val="solid"/>
            <a:round/>
            <a:headEnd type="none" w="med" len="med"/>
            <a:tailEnd type="none" w="med" len="med"/>
          </a:ln>
        </p:spPr>
      </p:cxnSp>
      <p:pic>
        <p:nvPicPr>
          <p:cNvPr id="718" name="Google Shape;718;p70"/>
          <p:cNvPicPr preferRelativeResize="0"/>
          <p:nvPr/>
        </p:nvPicPr>
        <p:blipFill rotWithShape="1">
          <a:blip r:embed="rId48">
            <a:alphaModFix/>
          </a:blip>
          <a:srcRect t="28549" b="28506"/>
          <a:stretch/>
        </p:blipFill>
        <p:spPr>
          <a:xfrm>
            <a:off x="410025" y="186550"/>
            <a:ext cx="2410653" cy="540925"/>
          </a:xfrm>
          <a:prstGeom prst="rect">
            <a:avLst/>
          </a:prstGeom>
          <a:noFill/>
          <a:ln>
            <a:noFill/>
          </a:ln>
        </p:spPr>
      </p:pic>
      <p:pic>
        <p:nvPicPr>
          <p:cNvPr id="719" name="Google Shape;719;p70"/>
          <p:cNvPicPr preferRelativeResize="0"/>
          <p:nvPr/>
        </p:nvPicPr>
        <p:blipFill rotWithShape="1">
          <a:blip r:embed="rId49">
            <a:alphaModFix/>
          </a:blip>
          <a:srcRect l="-3777"/>
          <a:stretch/>
        </p:blipFill>
        <p:spPr>
          <a:xfrm>
            <a:off x="6662354" y="3440713"/>
            <a:ext cx="1438275" cy="428800"/>
          </a:xfrm>
          <a:prstGeom prst="rect">
            <a:avLst/>
          </a:prstGeom>
          <a:noFill/>
          <a:ln>
            <a:noFill/>
          </a:ln>
        </p:spPr>
      </p:pic>
      <p:pic>
        <p:nvPicPr>
          <p:cNvPr id="720" name="Google Shape;720;p70"/>
          <p:cNvPicPr preferRelativeResize="0"/>
          <p:nvPr/>
        </p:nvPicPr>
        <p:blipFill rotWithShape="1">
          <a:blip r:embed="rId50">
            <a:alphaModFix/>
          </a:blip>
          <a:srcRect r="87019"/>
          <a:stretch/>
        </p:blipFill>
        <p:spPr>
          <a:xfrm>
            <a:off x="8816747" y="4356200"/>
            <a:ext cx="330875" cy="451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24"/>
        <p:cNvGrpSpPr/>
        <p:nvPr/>
      </p:nvGrpSpPr>
      <p:grpSpPr>
        <a:xfrm>
          <a:off x="0" y="0"/>
          <a:ext cx="0" cy="0"/>
          <a:chOff x="0" y="0"/>
          <a:chExt cx="0" cy="0"/>
        </a:xfrm>
      </p:grpSpPr>
      <p:sp>
        <p:nvSpPr>
          <p:cNvPr id="725" name="Google Shape;725;p71"/>
          <p:cNvSpPr/>
          <p:nvPr/>
        </p:nvSpPr>
        <p:spPr>
          <a:xfrm>
            <a:off x="3326700" y="1124050"/>
            <a:ext cx="2490600" cy="249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6" name="Google Shape;726;p71"/>
          <p:cNvPicPr preferRelativeResize="0"/>
          <p:nvPr/>
        </p:nvPicPr>
        <p:blipFill>
          <a:blip r:embed="rId3">
            <a:alphaModFix/>
          </a:blip>
          <a:stretch>
            <a:fillRect/>
          </a:stretch>
        </p:blipFill>
        <p:spPr>
          <a:xfrm>
            <a:off x="3716587" y="1813453"/>
            <a:ext cx="1710833" cy="362700"/>
          </a:xfrm>
          <a:prstGeom prst="rect">
            <a:avLst/>
          </a:prstGeom>
          <a:noFill/>
          <a:ln>
            <a:noFill/>
          </a:ln>
        </p:spPr>
      </p:pic>
      <p:sp>
        <p:nvSpPr>
          <p:cNvPr id="727" name="Google Shape;727;p71"/>
          <p:cNvSpPr txBox="1"/>
          <p:nvPr/>
        </p:nvSpPr>
        <p:spPr>
          <a:xfrm>
            <a:off x="3580800" y="2288175"/>
            <a:ext cx="1982400" cy="1326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a:solidFill>
                  <a:srgbClr val="42515A"/>
                </a:solidFill>
                <a:latin typeface="Open Sans Light"/>
                <a:ea typeface="Open Sans Light"/>
                <a:cs typeface="Open Sans Light"/>
                <a:sym typeface="Open Sans Light"/>
              </a:rPr>
              <a:t>Most comprehensive catalog from world’s top publishers</a:t>
            </a:r>
            <a:endParaRPr sz="1500">
              <a:solidFill>
                <a:srgbClr val="42515A"/>
              </a:solidFill>
              <a:latin typeface="Open Sans Light"/>
              <a:ea typeface="Open Sans Light"/>
              <a:cs typeface="Open Sans Light"/>
              <a:sym typeface="Open Sans Light"/>
            </a:endParaRPr>
          </a:p>
        </p:txBody>
      </p:sp>
      <p:sp>
        <p:nvSpPr>
          <p:cNvPr id="728" name="Google Shape;728;p71"/>
          <p:cNvSpPr txBox="1"/>
          <p:nvPr/>
        </p:nvSpPr>
        <p:spPr>
          <a:xfrm>
            <a:off x="1018275" y="402725"/>
            <a:ext cx="1588500" cy="102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b="1">
                <a:solidFill>
                  <a:srgbClr val="F18328"/>
                </a:solidFill>
                <a:latin typeface="Open Sans"/>
                <a:ea typeface="Open Sans"/>
                <a:cs typeface="Open Sans"/>
                <a:sym typeface="Open Sans"/>
              </a:rPr>
              <a:t>Business Skills</a:t>
            </a:r>
            <a:r>
              <a:rPr lang="en" sz="1200">
                <a:solidFill>
                  <a:srgbClr val="F18328"/>
                </a:solidFill>
                <a:latin typeface="Open Sans"/>
                <a:ea typeface="Open Sans"/>
                <a:cs typeface="Open Sans"/>
                <a:sym typeface="Open Sans"/>
              </a:rPr>
              <a:t> </a:t>
            </a:r>
            <a:endParaRPr sz="1200">
              <a:solidFill>
                <a:srgbClr val="F18328"/>
              </a:solidFill>
              <a:latin typeface="Open Sans"/>
              <a:ea typeface="Open Sans"/>
              <a:cs typeface="Open Sans"/>
              <a:sym typeface="Open Sans"/>
            </a:endParaRPr>
          </a:p>
          <a:p>
            <a:pPr marL="0" lvl="0" indent="0" algn="r" rtl="0">
              <a:spcBef>
                <a:spcPts val="500"/>
              </a:spcBef>
              <a:spcAft>
                <a:spcPts val="0"/>
              </a:spcAft>
              <a:buNone/>
            </a:pPr>
            <a:r>
              <a:rPr lang="en" sz="750">
                <a:solidFill>
                  <a:srgbClr val="42515A"/>
                </a:solidFill>
                <a:latin typeface="Open Sans"/>
                <a:ea typeface="Open Sans"/>
                <a:cs typeface="Open Sans"/>
                <a:sym typeface="Open Sans"/>
              </a:rPr>
              <a:t>Leadership / Management </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Accounting </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Telephone Skills</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Time Management</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Sales</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Communication</a:t>
            </a:r>
            <a:endParaRPr sz="750">
              <a:solidFill>
                <a:srgbClr val="42515A"/>
              </a:solidFill>
              <a:latin typeface="Open Sans"/>
              <a:ea typeface="Open Sans"/>
              <a:cs typeface="Open Sans"/>
              <a:sym typeface="Open Sans"/>
            </a:endParaRPr>
          </a:p>
        </p:txBody>
      </p:sp>
      <p:sp>
        <p:nvSpPr>
          <p:cNvPr id="729" name="Google Shape;729;p71"/>
          <p:cNvSpPr txBox="1"/>
          <p:nvPr/>
        </p:nvSpPr>
        <p:spPr>
          <a:xfrm>
            <a:off x="116050" y="3813150"/>
            <a:ext cx="2490600" cy="120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b="1">
                <a:solidFill>
                  <a:srgbClr val="F18328"/>
                </a:solidFill>
                <a:latin typeface="Open Sans"/>
                <a:ea typeface="Open Sans"/>
                <a:cs typeface="Open Sans"/>
                <a:sym typeface="Open Sans"/>
              </a:rPr>
              <a:t>Diversity, Equity &amp; Inclusion</a:t>
            </a:r>
            <a:r>
              <a:rPr lang="en" sz="1200">
                <a:solidFill>
                  <a:srgbClr val="F18328"/>
                </a:solidFill>
                <a:latin typeface="Open Sans"/>
                <a:ea typeface="Open Sans"/>
                <a:cs typeface="Open Sans"/>
                <a:sym typeface="Open Sans"/>
              </a:rPr>
              <a:t> </a:t>
            </a:r>
            <a:endParaRPr sz="1200">
              <a:solidFill>
                <a:srgbClr val="42515A"/>
              </a:solidFill>
              <a:latin typeface="Open Sans"/>
              <a:ea typeface="Open Sans"/>
              <a:cs typeface="Open Sans"/>
              <a:sym typeface="Open Sans"/>
            </a:endParaRPr>
          </a:p>
          <a:p>
            <a:pPr marL="0" lvl="0" indent="0" algn="r" rtl="0">
              <a:spcBef>
                <a:spcPts val="500"/>
              </a:spcBef>
              <a:spcAft>
                <a:spcPts val="0"/>
              </a:spcAft>
              <a:buNone/>
            </a:pPr>
            <a:r>
              <a:rPr lang="en" sz="750">
                <a:solidFill>
                  <a:srgbClr val="42515A"/>
                </a:solidFill>
                <a:latin typeface="Open Sans"/>
                <a:ea typeface="Open Sans"/>
                <a:cs typeface="Open Sans"/>
                <a:sym typeface="Open Sans"/>
              </a:rPr>
              <a:t>Unconscious Bias</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Inclusive Leadership</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Mental Health Awareness</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Building Diverse Teams</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Generational Diversity</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Intercultural Competence</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endParaRPr sz="750">
              <a:solidFill>
                <a:srgbClr val="42515A"/>
              </a:solidFill>
              <a:latin typeface="Open Sans"/>
              <a:ea typeface="Open Sans"/>
              <a:cs typeface="Open Sans"/>
              <a:sym typeface="Open Sans"/>
            </a:endParaRPr>
          </a:p>
        </p:txBody>
      </p:sp>
      <p:sp>
        <p:nvSpPr>
          <p:cNvPr id="730" name="Google Shape;730;p71"/>
          <p:cNvSpPr txBox="1"/>
          <p:nvPr/>
        </p:nvSpPr>
        <p:spPr>
          <a:xfrm>
            <a:off x="906300" y="1541475"/>
            <a:ext cx="1246800" cy="830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b="1">
                <a:solidFill>
                  <a:srgbClr val="F18328"/>
                </a:solidFill>
                <a:latin typeface="Open Sans"/>
                <a:ea typeface="Open Sans"/>
                <a:cs typeface="Open Sans"/>
                <a:sym typeface="Open Sans"/>
              </a:rPr>
              <a:t>Safety</a:t>
            </a:r>
            <a:endParaRPr sz="950">
              <a:solidFill>
                <a:srgbClr val="42515A"/>
              </a:solidFill>
              <a:latin typeface="Open Sans"/>
              <a:ea typeface="Open Sans"/>
              <a:cs typeface="Open Sans"/>
              <a:sym typeface="Open Sans"/>
            </a:endParaRPr>
          </a:p>
          <a:p>
            <a:pPr marL="0" lvl="0" indent="0" algn="r" rtl="0">
              <a:spcBef>
                <a:spcPts val="500"/>
              </a:spcBef>
              <a:spcAft>
                <a:spcPts val="0"/>
              </a:spcAft>
              <a:buNone/>
            </a:pPr>
            <a:r>
              <a:rPr lang="en" sz="750">
                <a:solidFill>
                  <a:srgbClr val="42515A"/>
                </a:solidFill>
                <a:latin typeface="Open Sans"/>
                <a:ea typeface="Open Sans"/>
                <a:cs typeface="Open Sans"/>
                <a:sym typeface="Open Sans"/>
              </a:rPr>
              <a:t>Workplace Safety</a:t>
            </a:r>
            <a:br>
              <a:rPr lang="en" sz="750">
                <a:solidFill>
                  <a:srgbClr val="42515A"/>
                </a:solidFill>
                <a:latin typeface="Open Sans"/>
                <a:ea typeface="Open Sans"/>
                <a:cs typeface="Open Sans"/>
                <a:sym typeface="Open Sans"/>
              </a:rPr>
            </a:br>
            <a:r>
              <a:rPr lang="en" sz="750">
                <a:solidFill>
                  <a:srgbClr val="42515A"/>
                </a:solidFill>
                <a:latin typeface="Open Sans"/>
                <a:ea typeface="Open Sans"/>
                <a:cs typeface="Open Sans"/>
                <a:sym typeface="Open Sans"/>
              </a:rPr>
              <a:t>OSHA</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Fire Safety</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Forklift Safety</a:t>
            </a:r>
            <a:endParaRPr sz="750">
              <a:solidFill>
                <a:srgbClr val="42515A"/>
              </a:solidFill>
              <a:latin typeface="Open Sans"/>
              <a:ea typeface="Open Sans"/>
              <a:cs typeface="Open Sans"/>
              <a:sym typeface="Open Sans"/>
            </a:endParaRPr>
          </a:p>
          <a:p>
            <a:pPr marL="0" lvl="0" indent="0" algn="r" rtl="0">
              <a:spcBef>
                <a:spcPts val="0"/>
              </a:spcBef>
              <a:spcAft>
                <a:spcPts val="0"/>
              </a:spcAft>
              <a:buNone/>
            </a:pPr>
            <a:r>
              <a:rPr lang="en" sz="750">
                <a:solidFill>
                  <a:srgbClr val="42515A"/>
                </a:solidFill>
                <a:latin typeface="Open Sans"/>
                <a:ea typeface="Open Sans"/>
                <a:cs typeface="Open Sans"/>
                <a:sym typeface="Open Sans"/>
              </a:rPr>
              <a:t>Defensive Driving</a:t>
            </a:r>
            <a:endParaRPr sz="750">
              <a:solidFill>
                <a:srgbClr val="42515A"/>
              </a:solidFill>
              <a:latin typeface="Open Sans"/>
              <a:ea typeface="Open Sans"/>
              <a:cs typeface="Open Sans"/>
              <a:sym typeface="Open Sans"/>
            </a:endParaRPr>
          </a:p>
        </p:txBody>
      </p:sp>
      <p:sp>
        <p:nvSpPr>
          <p:cNvPr id="731" name="Google Shape;731;p71"/>
          <p:cNvSpPr txBox="1"/>
          <p:nvPr/>
        </p:nvSpPr>
        <p:spPr>
          <a:xfrm>
            <a:off x="631800" y="2570713"/>
            <a:ext cx="1521300" cy="1065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sz="1200" b="1">
                <a:solidFill>
                  <a:srgbClr val="F18328"/>
                </a:solidFill>
                <a:latin typeface="Open Sans"/>
                <a:ea typeface="Open Sans"/>
                <a:cs typeface="Open Sans"/>
                <a:sym typeface="Open Sans"/>
              </a:rPr>
              <a:t>Compliance</a:t>
            </a:r>
            <a:endParaRPr sz="1200">
              <a:solidFill>
                <a:srgbClr val="F18328"/>
              </a:solidFill>
              <a:latin typeface="Open Sans"/>
              <a:ea typeface="Open Sans"/>
              <a:cs typeface="Open Sans"/>
              <a:sym typeface="Open Sans"/>
            </a:endParaRPr>
          </a:p>
          <a:p>
            <a:pPr marL="0" lvl="0" indent="0" algn="r" rtl="0">
              <a:spcBef>
                <a:spcPts val="500"/>
              </a:spcBef>
              <a:spcAft>
                <a:spcPts val="0"/>
              </a:spcAft>
              <a:buNone/>
            </a:pPr>
            <a:r>
              <a:rPr lang="en" sz="750">
                <a:solidFill>
                  <a:srgbClr val="434343"/>
                </a:solidFill>
                <a:latin typeface="Open Sans"/>
                <a:ea typeface="Open Sans"/>
                <a:cs typeface="Open Sans"/>
                <a:sym typeface="Open Sans"/>
              </a:rPr>
              <a:t>Ethics</a:t>
            </a:r>
            <a:endParaRPr sz="750">
              <a:solidFill>
                <a:srgbClr val="434343"/>
              </a:solidFill>
              <a:latin typeface="Open Sans"/>
              <a:ea typeface="Open Sans"/>
              <a:cs typeface="Open Sans"/>
              <a:sym typeface="Open Sans"/>
            </a:endParaRPr>
          </a:p>
          <a:p>
            <a:pPr marL="0" lvl="0" indent="0" algn="r" rtl="0">
              <a:spcBef>
                <a:spcPts val="0"/>
              </a:spcBef>
              <a:spcAft>
                <a:spcPts val="0"/>
              </a:spcAft>
              <a:buNone/>
            </a:pPr>
            <a:r>
              <a:rPr lang="en" sz="750">
                <a:solidFill>
                  <a:srgbClr val="434343"/>
                </a:solidFill>
                <a:latin typeface="Open Sans"/>
                <a:ea typeface="Open Sans"/>
                <a:cs typeface="Open Sans"/>
                <a:sym typeface="Open Sans"/>
              </a:rPr>
              <a:t>GDPR</a:t>
            </a:r>
            <a:endParaRPr sz="750">
              <a:solidFill>
                <a:srgbClr val="434343"/>
              </a:solidFill>
              <a:latin typeface="Open Sans"/>
              <a:ea typeface="Open Sans"/>
              <a:cs typeface="Open Sans"/>
              <a:sym typeface="Open Sans"/>
            </a:endParaRPr>
          </a:p>
          <a:p>
            <a:pPr marL="0" lvl="0" indent="0" algn="r" rtl="0">
              <a:spcBef>
                <a:spcPts val="0"/>
              </a:spcBef>
              <a:spcAft>
                <a:spcPts val="0"/>
              </a:spcAft>
              <a:buNone/>
            </a:pPr>
            <a:r>
              <a:rPr lang="en" sz="750">
                <a:solidFill>
                  <a:srgbClr val="434343"/>
                </a:solidFill>
                <a:latin typeface="Open Sans"/>
                <a:ea typeface="Open Sans"/>
                <a:cs typeface="Open Sans"/>
                <a:sym typeface="Open Sans"/>
              </a:rPr>
              <a:t>Privacy</a:t>
            </a:r>
            <a:endParaRPr sz="750">
              <a:solidFill>
                <a:srgbClr val="434343"/>
              </a:solidFill>
              <a:latin typeface="Open Sans"/>
              <a:ea typeface="Open Sans"/>
              <a:cs typeface="Open Sans"/>
              <a:sym typeface="Open Sans"/>
            </a:endParaRPr>
          </a:p>
          <a:p>
            <a:pPr marL="0" lvl="0" indent="0" algn="r" rtl="0">
              <a:spcBef>
                <a:spcPts val="0"/>
              </a:spcBef>
              <a:spcAft>
                <a:spcPts val="0"/>
              </a:spcAft>
              <a:buNone/>
            </a:pPr>
            <a:r>
              <a:rPr lang="en" sz="750">
                <a:solidFill>
                  <a:srgbClr val="434343"/>
                </a:solidFill>
                <a:latin typeface="Open Sans"/>
                <a:ea typeface="Open Sans"/>
                <a:cs typeface="Open Sans"/>
                <a:sym typeface="Open Sans"/>
              </a:rPr>
              <a:t>Cybersecurity</a:t>
            </a:r>
            <a:endParaRPr sz="750">
              <a:solidFill>
                <a:srgbClr val="434343"/>
              </a:solidFill>
              <a:latin typeface="Open Sans"/>
              <a:ea typeface="Open Sans"/>
              <a:cs typeface="Open Sans"/>
              <a:sym typeface="Open Sans"/>
            </a:endParaRPr>
          </a:p>
          <a:p>
            <a:pPr marL="0" lvl="0" indent="0" algn="r" rtl="0">
              <a:spcBef>
                <a:spcPts val="0"/>
              </a:spcBef>
              <a:spcAft>
                <a:spcPts val="0"/>
              </a:spcAft>
              <a:buNone/>
            </a:pPr>
            <a:r>
              <a:rPr lang="en" sz="750">
                <a:solidFill>
                  <a:srgbClr val="434343"/>
                </a:solidFill>
                <a:latin typeface="Open Sans"/>
                <a:ea typeface="Open Sans"/>
                <a:cs typeface="Open Sans"/>
                <a:sym typeface="Open Sans"/>
              </a:rPr>
              <a:t>Code of Conduct</a:t>
            </a:r>
            <a:endParaRPr sz="750">
              <a:solidFill>
                <a:srgbClr val="434343"/>
              </a:solidFill>
              <a:latin typeface="Open Sans"/>
              <a:ea typeface="Open Sans"/>
              <a:cs typeface="Open Sans"/>
              <a:sym typeface="Open Sans"/>
            </a:endParaRPr>
          </a:p>
          <a:p>
            <a:pPr marL="0" lvl="0" indent="0" algn="r" rtl="0">
              <a:spcBef>
                <a:spcPts val="0"/>
              </a:spcBef>
              <a:spcAft>
                <a:spcPts val="0"/>
              </a:spcAft>
              <a:buNone/>
            </a:pPr>
            <a:r>
              <a:rPr lang="en" sz="750">
                <a:solidFill>
                  <a:srgbClr val="434343"/>
                </a:solidFill>
                <a:latin typeface="Open Sans"/>
                <a:ea typeface="Open Sans"/>
                <a:cs typeface="Open Sans"/>
                <a:sym typeface="Open Sans"/>
              </a:rPr>
              <a:t>Bribery &amp; Corruption</a:t>
            </a:r>
            <a:endParaRPr sz="750">
              <a:solidFill>
                <a:srgbClr val="434343"/>
              </a:solidFill>
              <a:latin typeface="Open Sans"/>
              <a:ea typeface="Open Sans"/>
              <a:cs typeface="Open Sans"/>
              <a:sym typeface="Open Sans"/>
            </a:endParaRPr>
          </a:p>
          <a:p>
            <a:pPr marL="0" lvl="0" indent="0" algn="r" rtl="0">
              <a:spcBef>
                <a:spcPts val="0"/>
              </a:spcBef>
              <a:spcAft>
                <a:spcPts val="0"/>
              </a:spcAft>
              <a:buNone/>
            </a:pPr>
            <a:r>
              <a:rPr lang="en" sz="750">
                <a:solidFill>
                  <a:srgbClr val="434343"/>
                </a:solidFill>
                <a:latin typeface="Open Sans"/>
                <a:ea typeface="Open Sans"/>
                <a:cs typeface="Open Sans"/>
                <a:sym typeface="Open Sans"/>
              </a:rPr>
              <a:t>Harassment Prevention</a:t>
            </a:r>
            <a:endParaRPr sz="750">
              <a:solidFill>
                <a:srgbClr val="434343"/>
              </a:solidFill>
              <a:latin typeface="Open Sans"/>
              <a:ea typeface="Open Sans"/>
              <a:cs typeface="Open Sans"/>
              <a:sym typeface="Open Sans"/>
            </a:endParaRPr>
          </a:p>
          <a:p>
            <a:pPr marL="0" lvl="0" indent="0" algn="r" rtl="0">
              <a:spcBef>
                <a:spcPts val="0"/>
              </a:spcBef>
              <a:spcAft>
                <a:spcPts val="0"/>
              </a:spcAft>
              <a:buNone/>
            </a:pPr>
            <a:endParaRPr sz="750">
              <a:solidFill>
                <a:srgbClr val="42515A"/>
              </a:solidFill>
              <a:latin typeface="Open Sans"/>
              <a:ea typeface="Open Sans"/>
              <a:cs typeface="Open Sans"/>
              <a:sym typeface="Open Sans"/>
            </a:endParaRPr>
          </a:p>
        </p:txBody>
      </p:sp>
      <p:grpSp>
        <p:nvGrpSpPr>
          <p:cNvPr id="732" name="Google Shape;732;p71"/>
          <p:cNvGrpSpPr/>
          <p:nvPr/>
        </p:nvGrpSpPr>
        <p:grpSpPr>
          <a:xfrm>
            <a:off x="2684550" y="459637"/>
            <a:ext cx="564840" cy="566943"/>
            <a:chOff x="2684550" y="459600"/>
            <a:chExt cx="470700" cy="471000"/>
          </a:xfrm>
        </p:grpSpPr>
        <p:sp>
          <p:nvSpPr>
            <p:cNvPr id="733" name="Google Shape;733;p71"/>
            <p:cNvSpPr/>
            <p:nvPr/>
          </p:nvSpPr>
          <p:spPr>
            <a:xfrm>
              <a:off x="2684550" y="459600"/>
              <a:ext cx="470700" cy="4710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pic>
          <p:nvPicPr>
            <p:cNvPr id="734" name="Google Shape;734;p71" descr="briefcase.png"/>
            <p:cNvPicPr preferRelativeResize="0"/>
            <p:nvPr/>
          </p:nvPicPr>
          <p:blipFill>
            <a:blip r:embed="rId4">
              <a:alphaModFix/>
            </a:blip>
            <a:stretch>
              <a:fillRect/>
            </a:stretch>
          </p:blipFill>
          <p:spPr>
            <a:xfrm>
              <a:off x="2775150" y="550349"/>
              <a:ext cx="289500" cy="289500"/>
            </a:xfrm>
            <a:prstGeom prst="rect">
              <a:avLst/>
            </a:prstGeom>
            <a:noFill/>
            <a:ln>
              <a:noFill/>
            </a:ln>
          </p:spPr>
        </p:pic>
      </p:grpSp>
      <p:sp>
        <p:nvSpPr>
          <p:cNvPr id="735" name="Google Shape;735;p71"/>
          <p:cNvSpPr/>
          <p:nvPr/>
        </p:nvSpPr>
        <p:spPr>
          <a:xfrm>
            <a:off x="2684550" y="3834850"/>
            <a:ext cx="567000" cy="5670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grpSp>
        <p:nvGrpSpPr>
          <p:cNvPr id="736" name="Google Shape;736;p71"/>
          <p:cNvGrpSpPr/>
          <p:nvPr/>
        </p:nvGrpSpPr>
        <p:grpSpPr>
          <a:xfrm>
            <a:off x="3002850" y="695100"/>
            <a:ext cx="944750" cy="466500"/>
            <a:chOff x="3002850" y="695100"/>
            <a:chExt cx="944750" cy="466500"/>
          </a:xfrm>
        </p:grpSpPr>
        <p:cxnSp>
          <p:nvCxnSpPr>
            <p:cNvPr id="737" name="Google Shape;737;p71"/>
            <p:cNvCxnSpPr/>
            <p:nvPr/>
          </p:nvCxnSpPr>
          <p:spPr>
            <a:xfrm>
              <a:off x="3002850" y="695100"/>
              <a:ext cx="464400" cy="0"/>
            </a:xfrm>
            <a:prstGeom prst="straightConnector1">
              <a:avLst/>
            </a:prstGeom>
            <a:noFill/>
            <a:ln w="9525" cap="flat" cmpd="sng">
              <a:solidFill>
                <a:srgbClr val="8F9BA0"/>
              </a:solidFill>
              <a:prstDash val="dot"/>
              <a:round/>
              <a:headEnd type="none" w="med" len="med"/>
              <a:tailEnd type="none" w="med" len="med"/>
            </a:ln>
          </p:spPr>
        </p:cxnSp>
        <p:cxnSp>
          <p:nvCxnSpPr>
            <p:cNvPr id="738" name="Google Shape;738;p71"/>
            <p:cNvCxnSpPr/>
            <p:nvPr/>
          </p:nvCxnSpPr>
          <p:spPr>
            <a:xfrm>
              <a:off x="3463100" y="695100"/>
              <a:ext cx="484500" cy="466500"/>
            </a:xfrm>
            <a:prstGeom prst="straightConnector1">
              <a:avLst/>
            </a:prstGeom>
            <a:noFill/>
            <a:ln w="9525" cap="flat" cmpd="sng">
              <a:solidFill>
                <a:srgbClr val="8F9BA0"/>
              </a:solidFill>
              <a:prstDash val="dot"/>
              <a:round/>
              <a:headEnd type="none" w="med" len="med"/>
              <a:tailEnd type="none" w="med" len="med"/>
            </a:ln>
          </p:spPr>
        </p:cxnSp>
      </p:grpSp>
      <p:grpSp>
        <p:nvGrpSpPr>
          <p:cNvPr id="739" name="Google Shape;739;p71"/>
          <p:cNvGrpSpPr/>
          <p:nvPr/>
        </p:nvGrpSpPr>
        <p:grpSpPr>
          <a:xfrm rot="10800000" flipH="1">
            <a:off x="3002850" y="3614650"/>
            <a:ext cx="944750" cy="466500"/>
            <a:chOff x="3002850" y="695100"/>
            <a:chExt cx="944750" cy="466500"/>
          </a:xfrm>
        </p:grpSpPr>
        <p:cxnSp>
          <p:nvCxnSpPr>
            <p:cNvPr id="740" name="Google Shape;740;p71"/>
            <p:cNvCxnSpPr/>
            <p:nvPr/>
          </p:nvCxnSpPr>
          <p:spPr>
            <a:xfrm>
              <a:off x="3002850" y="695100"/>
              <a:ext cx="464400" cy="0"/>
            </a:xfrm>
            <a:prstGeom prst="straightConnector1">
              <a:avLst/>
            </a:prstGeom>
            <a:noFill/>
            <a:ln w="9525" cap="flat" cmpd="sng">
              <a:solidFill>
                <a:srgbClr val="8F9BA0"/>
              </a:solidFill>
              <a:prstDash val="dot"/>
              <a:round/>
              <a:headEnd type="none" w="med" len="med"/>
              <a:tailEnd type="none" w="med" len="med"/>
            </a:ln>
          </p:spPr>
        </p:cxnSp>
        <p:cxnSp>
          <p:nvCxnSpPr>
            <p:cNvPr id="741" name="Google Shape;741;p71"/>
            <p:cNvCxnSpPr/>
            <p:nvPr/>
          </p:nvCxnSpPr>
          <p:spPr>
            <a:xfrm>
              <a:off x="3463100" y="695100"/>
              <a:ext cx="484500" cy="466500"/>
            </a:xfrm>
            <a:prstGeom prst="straightConnector1">
              <a:avLst/>
            </a:prstGeom>
            <a:noFill/>
            <a:ln w="9525" cap="flat" cmpd="sng">
              <a:solidFill>
                <a:srgbClr val="8F9BA0"/>
              </a:solidFill>
              <a:prstDash val="dot"/>
              <a:round/>
              <a:headEnd type="none" w="med" len="med"/>
              <a:tailEnd type="none" w="med" len="med"/>
            </a:ln>
          </p:spPr>
        </p:cxnSp>
      </p:grpSp>
      <p:sp>
        <p:nvSpPr>
          <p:cNvPr id="742" name="Google Shape;742;p71"/>
          <p:cNvSpPr/>
          <p:nvPr/>
        </p:nvSpPr>
        <p:spPr>
          <a:xfrm>
            <a:off x="2228775" y="1667413"/>
            <a:ext cx="564900" cy="5670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cxnSp>
        <p:nvCxnSpPr>
          <p:cNvPr id="743" name="Google Shape;743;p71"/>
          <p:cNvCxnSpPr/>
          <p:nvPr/>
        </p:nvCxnSpPr>
        <p:spPr>
          <a:xfrm>
            <a:off x="2547075" y="1902913"/>
            <a:ext cx="666600" cy="197100"/>
          </a:xfrm>
          <a:prstGeom prst="straightConnector1">
            <a:avLst/>
          </a:prstGeom>
          <a:noFill/>
          <a:ln w="9525" cap="flat" cmpd="sng">
            <a:solidFill>
              <a:srgbClr val="8F9BA0"/>
            </a:solidFill>
            <a:prstDash val="dot"/>
            <a:round/>
            <a:headEnd type="none" w="med" len="med"/>
            <a:tailEnd type="none" w="med" len="med"/>
          </a:ln>
        </p:spPr>
      </p:cxnSp>
      <p:cxnSp>
        <p:nvCxnSpPr>
          <p:cNvPr id="744" name="Google Shape;744;p71"/>
          <p:cNvCxnSpPr/>
          <p:nvPr/>
        </p:nvCxnSpPr>
        <p:spPr>
          <a:xfrm rot="10800000" flipH="1">
            <a:off x="2547075" y="2625100"/>
            <a:ext cx="666600" cy="214800"/>
          </a:xfrm>
          <a:prstGeom prst="straightConnector1">
            <a:avLst/>
          </a:prstGeom>
          <a:noFill/>
          <a:ln w="9525" cap="flat" cmpd="sng">
            <a:solidFill>
              <a:srgbClr val="8F9BA0"/>
            </a:solidFill>
            <a:prstDash val="dot"/>
            <a:round/>
            <a:headEnd type="none" w="med" len="med"/>
            <a:tailEnd type="none" w="med" len="med"/>
          </a:ln>
        </p:spPr>
      </p:cxnSp>
      <p:sp>
        <p:nvSpPr>
          <p:cNvPr id="745" name="Google Shape;745;p71"/>
          <p:cNvSpPr/>
          <p:nvPr/>
        </p:nvSpPr>
        <p:spPr>
          <a:xfrm>
            <a:off x="2228775" y="2604400"/>
            <a:ext cx="567000" cy="5670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pic>
        <p:nvPicPr>
          <p:cNvPr id="746" name="Google Shape;746;p71" descr="safetyicon.png"/>
          <p:cNvPicPr preferRelativeResize="0"/>
          <p:nvPr/>
        </p:nvPicPr>
        <p:blipFill>
          <a:blip r:embed="rId5">
            <a:alphaModFix/>
          </a:blip>
          <a:stretch>
            <a:fillRect/>
          </a:stretch>
        </p:blipFill>
        <p:spPr>
          <a:xfrm>
            <a:off x="2337497" y="1778393"/>
            <a:ext cx="347400" cy="353986"/>
          </a:xfrm>
          <a:prstGeom prst="rect">
            <a:avLst/>
          </a:prstGeom>
          <a:noFill/>
          <a:ln>
            <a:noFill/>
          </a:ln>
        </p:spPr>
      </p:pic>
      <p:pic>
        <p:nvPicPr>
          <p:cNvPr id="747" name="Google Shape;747;p71" descr="check.png"/>
          <p:cNvPicPr preferRelativeResize="0"/>
          <p:nvPr/>
        </p:nvPicPr>
        <p:blipFill rotWithShape="1">
          <a:blip r:embed="rId6">
            <a:alphaModFix/>
          </a:blip>
          <a:srcRect l="-5120" t="-2560" r="5120" b="2559"/>
          <a:stretch/>
        </p:blipFill>
        <p:spPr>
          <a:xfrm>
            <a:off x="2310585" y="2715365"/>
            <a:ext cx="347400" cy="353986"/>
          </a:xfrm>
          <a:prstGeom prst="rect">
            <a:avLst/>
          </a:prstGeom>
          <a:noFill/>
          <a:ln>
            <a:noFill/>
          </a:ln>
        </p:spPr>
      </p:pic>
      <p:pic>
        <p:nvPicPr>
          <p:cNvPr id="748" name="Google Shape;748;p71"/>
          <p:cNvPicPr preferRelativeResize="0"/>
          <p:nvPr/>
        </p:nvPicPr>
        <p:blipFill>
          <a:blip r:embed="rId7">
            <a:alphaModFix/>
          </a:blip>
          <a:stretch>
            <a:fillRect/>
          </a:stretch>
        </p:blipFill>
        <p:spPr>
          <a:xfrm>
            <a:off x="2793270" y="3992709"/>
            <a:ext cx="347400" cy="260200"/>
          </a:xfrm>
          <a:prstGeom prst="rect">
            <a:avLst/>
          </a:prstGeom>
          <a:noFill/>
          <a:ln>
            <a:noFill/>
          </a:ln>
        </p:spPr>
      </p:pic>
      <p:sp>
        <p:nvSpPr>
          <p:cNvPr id="749" name="Google Shape;749;p71"/>
          <p:cNvSpPr/>
          <p:nvPr/>
        </p:nvSpPr>
        <p:spPr>
          <a:xfrm flipH="1">
            <a:off x="5854940" y="459600"/>
            <a:ext cx="564900" cy="5670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sp>
        <p:nvSpPr>
          <p:cNvPr id="750" name="Google Shape;750;p71"/>
          <p:cNvSpPr/>
          <p:nvPr/>
        </p:nvSpPr>
        <p:spPr>
          <a:xfrm flipH="1">
            <a:off x="5850200" y="3834850"/>
            <a:ext cx="570600" cy="5706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grpSp>
        <p:nvGrpSpPr>
          <p:cNvPr id="751" name="Google Shape;751;p71"/>
          <p:cNvGrpSpPr/>
          <p:nvPr/>
        </p:nvGrpSpPr>
        <p:grpSpPr>
          <a:xfrm flipH="1">
            <a:off x="5188125" y="695100"/>
            <a:ext cx="944750" cy="466500"/>
            <a:chOff x="2850450" y="695100"/>
            <a:chExt cx="944750" cy="466500"/>
          </a:xfrm>
        </p:grpSpPr>
        <p:cxnSp>
          <p:nvCxnSpPr>
            <p:cNvPr id="752" name="Google Shape;752;p71"/>
            <p:cNvCxnSpPr/>
            <p:nvPr/>
          </p:nvCxnSpPr>
          <p:spPr>
            <a:xfrm>
              <a:off x="2850450" y="695100"/>
              <a:ext cx="464400" cy="0"/>
            </a:xfrm>
            <a:prstGeom prst="straightConnector1">
              <a:avLst/>
            </a:prstGeom>
            <a:noFill/>
            <a:ln w="9525" cap="flat" cmpd="sng">
              <a:solidFill>
                <a:srgbClr val="8F9BA0"/>
              </a:solidFill>
              <a:prstDash val="dot"/>
              <a:round/>
              <a:headEnd type="none" w="med" len="med"/>
              <a:tailEnd type="none" w="med" len="med"/>
            </a:ln>
          </p:spPr>
        </p:cxnSp>
        <p:cxnSp>
          <p:nvCxnSpPr>
            <p:cNvPr id="753" name="Google Shape;753;p71"/>
            <p:cNvCxnSpPr/>
            <p:nvPr/>
          </p:nvCxnSpPr>
          <p:spPr>
            <a:xfrm>
              <a:off x="3310700" y="695100"/>
              <a:ext cx="484500" cy="466500"/>
            </a:xfrm>
            <a:prstGeom prst="straightConnector1">
              <a:avLst/>
            </a:prstGeom>
            <a:noFill/>
            <a:ln w="9525" cap="flat" cmpd="sng">
              <a:solidFill>
                <a:srgbClr val="8F9BA0"/>
              </a:solidFill>
              <a:prstDash val="dot"/>
              <a:round/>
              <a:headEnd type="none" w="med" len="med"/>
              <a:tailEnd type="none" w="med" len="med"/>
            </a:ln>
          </p:spPr>
        </p:cxnSp>
      </p:grpSp>
      <p:grpSp>
        <p:nvGrpSpPr>
          <p:cNvPr id="754" name="Google Shape;754;p71"/>
          <p:cNvGrpSpPr/>
          <p:nvPr/>
        </p:nvGrpSpPr>
        <p:grpSpPr>
          <a:xfrm rot="10800000">
            <a:off x="5188125" y="3614650"/>
            <a:ext cx="944750" cy="466500"/>
            <a:chOff x="2850450" y="695100"/>
            <a:chExt cx="944750" cy="466500"/>
          </a:xfrm>
        </p:grpSpPr>
        <p:cxnSp>
          <p:nvCxnSpPr>
            <p:cNvPr id="755" name="Google Shape;755;p71"/>
            <p:cNvCxnSpPr/>
            <p:nvPr/>
          </p:nvCxnSpPr>
          <p:spPr>
            <a:xfrm>
              <a:off x="2850450" y="695100"/>
              <a:ext cx="464400" cy="0"/>
            </a:xfrm>
            <a:prstGeom prst="straightConnector1">
              <a:avLst/>
            </a:prstGeom>
            <a:noFill/>
            <a:ln w="9525" cap="flat" cmpd="sng">
              <a:solidFill>
                <a:srgbClr val="8F9BA0"/>
              </a:solidFill>
              <a:prstDash val="dot"/>
              <a:round/>
              <a:headEnd type="none" w="med" len="med"/>
              <a:tailEnd type="none" w="med" len="med"/>
            </a:ln>
          </p:spPr>
        </p:cxnSp>
        <p:cxnSp>
          <p:nvCxnSpPr>
            <p:cNvPr id="756" name="Google Shape;756;p71"/>
            <p:cNvCxnSpPr/>
            <p:nvPr/>
          </p:nvCxnSpPr>
          <p:spPr>
            <a:xfrm>
              <a:off x="3310700" y="695100"/>
              <a:ext cx="484500" cy="466500"/>
            </a:xfrm>
            <a:prstGeom prst="straightConnector1">
              <a:avLst/>
            </a:prstGeom>
            <a:noFill/>
            <a:ln w="9525" cap="flat" cmpd="sng">
              <a:solidFill>
                <a:srgbClr val="8F9BA0"/>
              </a:solidFill>
              <a:prstDash val="dot"/>
              <a:round/>
              <a:headEnd type="none" w="med" len="med"/>
              <a:tailEnd type="none" w="med" len="med"/>
            </a:ln>
          </p:spPr>
        </p:cxnSp>
      </p:grpSp>
      <p:sp>
        <p:nvSpPr>
          <p:cNvPr id="757" name="Google Shape;757;p71"/>
          <p:cNvSpPr/>
          <p:nvPr/>
        </p:nvSpPr>
        <p:spPr>
          <a:xfrm flipH="1">
            <a:off x="6310715" y="1667413"/>
            <a:ext cx="564900" cy="5652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cxnSp>
        <p:nvCxnSpPr>
          <p:cNvPr id="758" name="Google Shape;758;p71"/>
          <p:cNvCxnSpPr/>
          <p:nvPr/>
        </p:nvCxnSpPr>
        <p:spPr>
          <a:xfrm flipH="1">
            <a:off x="5922050" y="1902913"/>
            <a:ext cx="666600" cy="197100"/>
          </a:xfrm>
          <a:prstGeom prst="straightConnector1">
            <a:avLst/>
          </a:prstGeom>
          <a:noFill/>
          <a:ln w="9525" cap="flat" cmpd="sng">
            <a:solidFill>
              <a:srgbClr val="8F9BA0"/>
            </a:solidFill>
            <a:prstDash val="dot"/>
            <a:round/>
            <a:headEnd type="none" w="med" len="med"/>
            <a:tailEnd type="none" w="med" len="med"/>
          </a:ln>
        </p:spPr>
      </p:cxnSp>
      <p:cxnSp>
        <p:nvCxnSpPr>
          <p:cNvPr id="759" name="Google Shape;759;p71"/>
          <p:cNvCxnSpPr/>
          <p:nvPr/>
        </p:nvCxnSpPr>
        <p:spPr>
          <a:xfrm rot="10800000">
            <a:off x="5922050" y="2625100"/>
            <a:ext cx="666600" cy="214800"/>
          </a:xfrm>
          <a:prstGeom prst="straightConnector1">
            <a:avLst/>
          </a:prstGeom>
          <a:noFill/>
          <a:ln w="9525" cap="flat" cmpd="sng">
            <a:solidFill>
              <a:srgbClr val="8F9BA0"/>
            </a:solidFill>
            <a:prstDash val="dot"/>
            <a:round/>
            <a:headEnd type="none" w="med" len="med"/>
            <a:tailEnd type="none" w="med" len="med"/>
          </a:ln>
        </p:spPr>
      </p:cxnSp>
      <p:sp>
        <p:nvSpPr>
          <p:cNvPr id="760" name="Google Shape;760;p71"/>
          <p:cNvSpPr/>
          <p:nvPr/>
        </p:nvSpPr>
        <p:spPr>
          <a:xfrm flipH="1">
            <a:off x="6310763" y="2604400"/>
            <a:ext cx="570600" cy="5652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2500"/>
              </a:spcBef>
              <a:spcAft>
                <a:spcPts val="0"/>
              </a:spcAft>
              <a:buNone/>
            </a:pPr>
            <a:endParaRPr sz="1000">
              <a:solidFill>
                <a:schemeClr val="lt1"/>
              </a:solidFill>
              <a:latin typeface="Open Sans"/>
              <a:ea typeface="Open Sans"/>
              <a:cs typeface="Open Sans"/>
              <a:sym typeface="Open Sans"/>
            </a:endParaRPr>
          </a:p>
        </p:txBody>
      </p:sp>
      <p:sp>
        <p:nvSpPr>
          <p:cNvPr id="761" name="Google Shape;761;p71"/>
          <p:cNvSpPr txBox="1"/>
          <p:nvPr/>
        </p:nvSpPr>
        <p:spPr>
          <a:xfrm>
            <a:off x="6475400" y="402725"/>
            <a:ext cx="1588500" cy="10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18328"/>
                </a:solidFill>
                <a:latin typeface="Open Sans"/>
                <a:ea typeface="Open Sans"/>
                <a:cs typeface="Open Sans"/>
                <a:sym typeface="Open Sans"/>
              </a:rPr>
              <a:t>Technology</a:t>
            </a:r>
            <a:endParaRPr sz="950">
              <a:solidFill>
                <a:srgbClr val="42515A"/>
              </a:solidFill>
              <a:latin typeface="Open Sans"/>
              <a:ea typeface="Open Sans"/>
              <a:cs typeface="Open Sans"/>
              <a:sym typeface="Open Sans"/>
            </a:endParaRPr>
          </a:p>
          <a:p>
            <a:pPr marL="0" lvl="0" indent="0" algn="l" rtl="0">
              <a:spcBef>
                <a:spcPts val="500"/>
              </a:spcBef>
              <a:spcAft>
                <a:spcPts val="0"/>
              </a:spcAft>
              <a:buNone/>
            </a:pPr>
            <a:r>
              <a:rPr lang="en" sz="750">
                <a:solidFill>
                  <a:srgbClr val="42515A"/>
                </a:solidFill>
                <a:latin typeface="Open Sans"/>
                <a:ea typeface="Open Sans"/>
                <a:cs typeface="Open Sans"/>
                <a:sym typeface="Open Sans"/>
              </a:rPr>
              <a:t>Microsoft Office</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Desktop</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Social Media</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IT</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Cisco</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Web Development</a:t>
            </a:r>
            <a:endParaRPr sz="750">
              <a:solidFill>
                <a:srgbClr val="42515A"/>
              </a:solidFill>
              <a:latin typeface="Open Sans"/>
              <a:ea typeface="Open Sans"/>
              <a:cs typeface="Open Sans"/>
              <a:sym typeface="Open Sans"/>
            </a:endParaRPr>
          </a:p>
        </p:txBody>
      </p:sp>
      <p:sp>
        <p:nvSpPr>
          <p:cNvPr id="762" name="Google Shape;762;p71"/>
          <p:cNvSpPr txBox="1"/>
          <p:nvPr/>
        </p:nvSpPr>
        <p:spPr>
          <a:xfrm>
            <a:off x="6475400" y="3813150"/>
            <a:ext cx="2235900" cy="120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18328"/>
                </a:solidFill>
                <a:latin typeface="Open Sans"/>
                <a:ea typeface="Open Sans"/>
                <a:cs typeface="Open Sans"/>
                <a:sym typeface="Open Sans"/>
              </a:rPr>
              <a:t>Wellness</a:t>
            </a:r>
            <a:r>
              <a:rPr lang="en" sz="1200">
                <a:solidFill>
                  <a:srgbClr val="F18328"/>
                </a:solidFill>
                <a:latin typeface="Open Sans"/>
                <a:ea typeface="Open Sans"/>
                <a:cs typeface="Open Sans"/>
                <a:sym typeface="Open Sans"/>
              </a:rPr>
              <a:t> </a:t>
            </a:r>
            <a:endParaRPr sz="1200">
              <a:solidFill>
                <a:srgbClr val="42515A"/>
              </a:solidFill>
              <a:latin typeface="Open Sans"/>
              <a:ea typeface="Open Sans"/>
              <a:cs typeface="Open Sans"/>
              <a:sym typeface="Open Sans"/>
            </a:endParaRPr>
          </a:p>
          <a:p>
            <a:pPr marL="0" lvl="0" indent="0" algn="l" rtl="0">
              <a:spcBef>
                <a:spcPts val="50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Corporate Wellness</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Stress Management</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Mindfulness and Meditation</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Exercise and Fitness</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Resilience</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Work/Life Management</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endParaRPr sz="750">
              <a:solidFill>
                <a:srgbClr val="42515A"/>
              </a:solidFill>
              <a:latin typeface="Open Sans"/>
              <a:ea typeface="Open Sans"/>
              <a:cs typeface="Open Sans"/>
              <a:sym typeface="Open Sans"/>
            </a:endParaRPr>
          </a:p>
        </p:txBody>
      </p:sp>
      <p:sp>
        <p:nvSpPr>
          <p:cNvPr id="763" name="Google Shape;763;p71"/>
          <p:cNvSpPr txBox="1"/>
          <p:nvPr/>
        </p:nvSpPr>
        <p:spPr>
          <a:xfrm>
            <a:off x="6969950" y="1541475"/>
            <a:ext cx="1246800" cy="8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18328"/>
                </a:solidFill>
                <a:latin typeface="Open Sans"/>
                <a:ea typeface="Open Sans"/>
                <a:cs typeface="Open Sans"/>
                <a:sym typeface="Open Sans"/>
              </a:rPr>
              <a:t>Certifications</a:t>
            </a:r>
            <a:endParaRPr sz="1200" b="1">
              <a:solidFill>
                <a:srgbClr val="F18328"/>
              </a:solidFill>
              <a:latin typeface="Open Sans"/>
              <a:ea typeface="Open Sans"/>
              <a:cs typeface="Open Sans"/>
              <a:sym typeface="Open Sans"/>
            </a:endParaRPr>
          </a:p>
          <a:p>
            <a:pPr marL="0" lvl="0" indent="0" algn="l" rtl="0">
              <a:spcBef>
                <a:spcPts val="500"/>
              </a:spcBef>
              <a:spcAft>
                <a:spcPts val="0"/>
              </a:spcAft>
              <a:buNone/>
            </a:pPr>
            <a:r>
              <a:rPr lang="en" sz="750">
                <a:solidFill>
                  <a:srgbClr val="42515A"/>
                </a:solidFill>
                <a:latin typeface="Open Sans"/>
                <a:ea typeface="Open Sans"/>
                <a:cs typeface="Open Sans"/>
                <a:sym typeface="Open Sans"/>
              </a:rPr>
              <a:t>Microsoft Certification </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Project Management </a:t>
            </a:r>
            <a:br>
              <a:rPr lang="en" sz="750">
                <a:solidFill>
                  <a:srgbClr val="42515A"/>
                </a:solidFill>
                <a:latin typeface="Open Sans"/>
                <a:ea typeface="Open Sans"/>
                <a:cs typeface="Open Sans"/>
                <a:sym typeface="Open Sans"/>
              </a:rPr>
            </a:br>
            <a:r>
              <a:rPr lang="en" sz="750">
                <a:solidFill>
                  <a:srgbClr val="42515A"/>
                </a:solidFill>
                <a:latin typeface="Open Sans"/>
                <a:ea typeface="Open Sans"/>
                <a:cs typeface="Open Sans"/>
                <a:sym typeface="Open Sans"/>
              </a:rPr>
              <a:t>(PMI / PMBOK)</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Human Resources</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CompTIA</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endParaRPr sz="1000" b="1">
              <a:solidFill>
                <a:srgbClr val="F18328"/>
              </a:solidFill>
              <a:latin typeface="Open Sans"/>
              <a:ea typeface="Open Sans"/>
              <a:cs typeface="Open Sans"/>
              <a:sym typeface="Open Sans"/>
            </a:endParaRPr>
          </a:p>
        </p:txBody>
      </p:sp>
      <p:sp>
        <p:nvSpPr>
          <p:cNvPr id="764" name="Google Shape;764;p71"/>
          <p:cNvSpPr txBox="1"/>
          <p:nvPr/>
        </p:nvSpPr>
        <p:spPr>
          <a:xfrm>
            <a:off x="6969950" y="2570713"/>
            <a:ext cx="15213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18328"/>
                </a:solidFill>
                <a:latin typeface="Open Sans"/>
                <a:ea typeface="Open Sans"/>
                <a:cs typeface="Open Sans"/>
                <a:sym typeface="Open Sans"/>
              </a:rPr>
              <a:t>Industry Specific</a:t>
            </a:r>
            <a:endParaRPr sz="1200" b="1">
              <a:solidFill>
                <a:srgbClr val="F18328"/>
              </a:solidFill>
              <a:latin typeface="Open Sans"/>
              <a:ea typeface="Open Sans"/>
              <a:cs typeface="Open Sans"/>
              <a:sym typeface="Open Sans"/>
            </a:endParaRPr>
          </a:p>
          <a:p>
            <a:pPr marL="0" lvl="0" indent="0" algn="l" rtl="0">
              <a:spcBef>
                <a:spcPts val="50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Finance</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Healthcare </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Hospitality</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Banking</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Manufacturing</a:t>
            </a:r>
            <a:endParaRPr sz="750">
              <a:solidFill>
                <a:srgbClr val="42515A"/>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750">
                <a:solidFill>
                  <a:srgbClr val="42515A"/>
                </a:solidFill>
                <a:latin typeface="Open Sans"/>
                <a:ea typeface="Open Sans"/>
                <a:cs typeface="Open Sans"/>
                <a:sym typeface="Open Sans"/>
              </a:rPr>
              <a:t>Oil &amp; Gas</a:t>
            </a:r>
            <a:endParaRPr sz="750">
              <a:solidFill>
                <a:srgbClr val="42515A"/>
              </a:solidFill>
              <a:latin typeface="Open Sans"/>
              <a:ea typeface="Open Sans"/>
              <a:cs typeface="Open Sans"/>
              <a:sym typeface="Open Sans"/>
            </a:endParaRPr>
          </a:p>
          <a:p>
            <a:pPr marL="0" lvl="0" indent="0" algn="l" rtl="0">
              <a:spcBef>
                <a:spcPts val="0"/>
              </a:spcBef>
              <a:spcAft>
                <a:spcPts val="0"/>
              </a:spcAft>
              <a:buNone/>
            </a:pPr>
            <a:r>
              <a:rPr lang="en" sz="750">
                <a:solidFill>
                  <a:srgbClr val="42515A"/>
                </a:solidFill>
                <a:latin typeface="Open Sans"/>
                <a:ea typeface="Open Sans"/>
                <a:cs typeface="Open Sans"/>
                <a:sym typeface="Open Sans"/>
              </a:rPr>
              <a:t>Foreign Languages</a:t>
            </a:r>
            <a:endParaRPr sz="750">
              <a:solidFill>
                <a:srgbClr val="434343"/>
              </a:solidFill>
              <a:latin typeface="Open Sans"/>
              <a:ea typeface="Open Sans"/>
              <a:cs typeface="Open Sans"/>
              <a:sym typeface="Open Sans"/>
            </a:endParaRPr>
          </a:p>
          <a:p>
            <a:pPr marL="0" lvl="0" indent="0" algn="l" rtl="0">
              <a:spcBef>
                <a:spcPts val="0"/>
              </a:spcBef>
              <a:spcAft>
                <a:spcPts val="0"/>
              </a:spcAft>
              <a:buNone/>
            </a:pPr>
            <a:endParaRPr sz="750">
              <a:solidFill>
                <a:srgbClr val="42515A"/>
              </a:solidFill>
              <a:latin typeface="Open Sans"/>
              <a:ea typeface="Open Sans"/>
              <a:cs typeface="Open Sans"/>
              <a:sym typeface="Open Sans"/>
            </a:endParaRPr>
          </a:p>
        </p:txBody>
      </p:sp>
      <p:pic>
        <p:nvPicPr>
          <p:cNvPr id="765" name="Google Shape;765;p71" descr="monitor.png"/>
          <p:cNvPicPr preferRelativeResize="0"/>
          <p:nvPr/>
        </p:nvPicPr>
        <p:blipFill>
          <a:blip r:embed="rId8">
            <a:alphaModFix/>
          </a:blip>
          <a:stretch>
            <a:fillRect/>
          </a:stretch>
        </p:blipFill>
        <p:spPr>
          <a:xfrm>
            <a:off x="5981945" y="589135"/>
            <a:ext cx="310950" cy="316845"/>
          </a:xfrm>
          <a:prstGeom prst="rect">
            <a:avLst/>
          </a:prstGeom>
          <a:noFill/>
          <a:ln>
            <a:noFill/>
          </a:ln>
        </p:spPr>
      </p:pic>
      <p:pic>
        <p:nvPicPr>
          <p:cNvPr id="766" name="Google Shape;766;p71" descr="certification.png"/>
          <p:cNvPicPr preferRelativeResize="0"/>
          <p:nvPr/>
        </p:nvPicPr>
        <p:blipFill>
          <a:blip r:embed="rId9">
            <a:alphaModFix/>
          </a:blip>
          <a:stretch>
            <a:fillRect/>
          </a:stretch>
        </p:blipFill>
        <p:spPr>
          <a:xfrm>
            <a:off x="6384815" y="1744906"/>
            <a:ext cx="410275" cy="410160"/>
          </a:xfrm>
          <a:prstGeom prst="rect">
            <a:avLst/>
          </a:prstGeom>
          <a:noFill/>
          <a:ln>
            <a:noFill/>
          </a:ln>
        </p:spPr>
      </p:pic>
      <p:pic>
        <p:nvPicPr>
          <p:cNvPr id="767" name="Google Shape;767;p71" descr="industry.png"/>
          <p:cNvPicPr preferRelativeResize="0"/>
          <p:nvPr/>
        </p:nvPicPr>
        <p:blipFill>
          <a:blip r:embed="rId10">
            <a:alphaModFix/>
          </a:blip>
          <a:stretch>
            <a:fillRect/>
          </a:stretch>
        </p:blipFill>
        <p:spPr>
          <a:xfrm>
            <a:off x="6405057" y="2701195"/>
            <a:ext cx="375481" cy="371610"/>
          </a:xfrm>
          <a:prstGeom prst="rect">
            <a:avLst/>
          </a:prstGeom>
          <a:noFill/>
          <a:ln>
            <a:noFill/>
          </a:ln>
        </p:spPr>
      </p:pic>
      <p:pic>
        <p:nvPicPr>
          <p:cNvPr id="768" name="Google Shape;768;p71"/>
          <p:cNvPicPr preferRelativeResize="0"/>
          <p:nvPr/>
        </p:nvPicPr>
        <p:blipFill>
          <a:blip r:embed="rId11">
            <a:alphaModFix/>
          </a:blip>
          <a:stretch>
            <a:fillRect/>
          </a:stretch>
        </p:blipFill>
        <p:spPr>
          <a:xfrm>
            <a:off x="5942796" y="3974321"/>
            <a:ext cx="371699" cy="2916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2"/>
          <p:cNvSpPr/>
          <p:nvPr/>
        </p:nvSpPr>
        <p:spPr>
          <a:xfrm>
            <a:off x="225" y="75"/>
            <a:ext cx="9144000" cy="2143200"/>
          </a:xfrm>
          <a:prstGeom prst="rect">
            <a:avLst/>
          </a:prstGeom>
          <a:solidFill>
            <a:srgbClr val="33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4" name="Google Shape;774;p72"/>
          <p:cNvPicPr preferRelativeResize="0"/>
          <p:nvPr/>
        </p:nvPicPr>
        <p:blipFill rotWithShape="1">
          <a:blip r:embed="rId3">
            <a:alphaModFix/>
          </a:blip>
          <a:srcRect t="33511" b="32659"/>
          <a:stretch/>
        </p:blipFill>
        <p:spPr>
          <a:xfrm>
            <a:off x="3350825" y="3237966"/>
            <a:ext cx="1088921" cy="368350"/>
          </a:xfrm>
          <a:prstGeom prst="rect">
            <a:avLst/>
          </a:prstGeom>
          <a:noFill/>
          <a:ln>
            <a:noFill/>
          </a:ln>
        </p:spPr>
      </p:pic>
      <p:pic>
        <p:nvPicPr>
          <p:cNvPr id="775" name="Google Shape;775;p72"/>
          <p:cNvPicPr preferRelativeResize="0"/>
          <p:nvPr/>
        </p:nvPicPr>
        <p:blipFill>
          <a:blip r:embed="rId4">
            <a:alphaModFix/>
          </a:blip>
          <a:stretch>
            <a:fillRect/>
          </a:stretch>
        </p:blipFill>
        <p:spPr>
          <a:xfrm>
            <a:off x="1768264" y="3348129"/>
            <a:ext cx="841875" cy="326489"/>
          </a:xfrm>
          <a:prstGeom prst="rect">
            <a:avLst/>
          </a:prstGeom>
          <a:noFill/>
          <a:ln>
            <a:noFill/>
          </a:ln>
        </p:spPr>
      </p:pic>
      <p:sp>
        <p:nvSpPr>
          <p:cNvPr id="776" name="Google Shape;776;p72"/>
          <p:cNvSpPr txBox="1"/>
          <p:nvPr/>
        </p:nvSpPr>
        <p:spPr>
          <a:xfrm>
            <a:off x="301790" y="25747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SemiBold"/>
                <a:ea typeface="Open Sans SemiBold"/>
                <a:cs typeface="Open Sans SemiBold"/>
                <a:sym typeface="Open Sans SemiBold"/>
              </a:rPr>
              <a:t>OpenSesame Plus Product Evolution</a:t>
            </a:r>
            <a:endParaRPr sz="2400">
              <a:solidFill>
                <a:srgbClr val="202729"/>
              </a:solidFill>
              <a:latin typeface="Open Sans SemiBold"/>
              <a:ea typeface="Open Sans SemiBold"/>
              <a:cs typeface="Open Sans SemiBold"/>
              <a:sym typeface="Open Sans SemiBold"/>
            </a:endParaRPr>
          </a:p>
        </p:txBody>
      </p:sp>
      <p:sp>
        <p:nvSpPr>
          <p:cNvPr id="777" name="Google Shape;777;p72"/>
          <p:cNvSpPr txBox="1"/>
          <p:nvPr/>
        </p:nvSpPr>
        <p:spPr>
          <a:xfrm>
            <a:off x="225350" y="839675"/>
            <a:ext cx="1683900" cy="40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BAA2A"/>
                </a:solidFill>
                <a:latin typeface="Open Sans SemiBold"/>
                <a:ea typeface="Open Sans SemiBold"/>
                <a:cs typeface="Open Sans SemiBold"/>
                <a:sym typeface="Open Sans SemiBold"/>
              </a:rPr>
              <a:t>2,275 courses</a:t>
            </a:r>
            <a:endParaRPr>
              <a:solidFill>
                <a:srgbClr val="FBAA2A"/>
              </a:solidFill>
              <a:latin typeface="Open Sans SemiBold"/>
              <a:ea typeface="Open Sans SemiBold"/>
              <a:cs typeface="Open Sans SemiBold"/>
              <a:sym typeface="Open Sans SemiBold"/>
            </a:endParaRPr>
          </a:p>
        </p:txBody>
      </p:sp>
      <p:sp>
        <p:nvSpPr>
          <p:cNvPr id="778" name="Google Shape;778;p72"/>
          <p:cNvSpPr txBox="1"/>
          <p:nvPr/>
        </p:nvSpPr>
        <p:spPr>
          <a:xfrm>
            <a:off x="7149301" y="557975"/>
            <a:ext cx="2025000" cy="9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BAA2A"/>
                </a:solidFill>
                <a:latin typeface="Open Sans SemiBold"/>
                <a:ea typeface="Open Sans SemiBold"/>
                <a:cs typeface="Open Sans SemiBold"/>
                <a:sym typeface="Open Sans SemiBold"/>
              </a:rPr>
              <a:t>13,000+ courses</a:t>
            </a:r>
            <a:endParaRPr>
              <a:solidFill>
                <a:srgbClr val="FBAA2A"/>
              </a:solidFill>
              <a:latin typeface="Open Sans SemiBold"/>
              <a:ea typeface="Open Sans SemiBold"/>
              <a:cs typeface="Open Sans SemiBold"/>
              <a:sym typeface="Open Sans SemiBold"/>
            </a:endParaRPr>
          </a:p>
        </p:txBody>
      </p:sp>
      <p:pic>
        <p:nvPicPr>
          <p:cNvPr id="779" name="Google Shape;779;p72"/>
          <p:cNvPicPr preferRelativeResize="0"/>
          <p:nvPr/>
        </p:nvPicPr>
        <p:blipFill rotWithShape="1">
          <a:blip r:embed="rId5">
            <a:alphaModFix/>
          </a:blip>
          <a:srcRect l="-6112"/>
          <a:stretch/>
        </p:blipFill>
        <p:spPr>
          <a:xfrm>
            <a:off x="1376425" y="2918378"/>
            <a:ext cx="952575" cy="224401"/>
          </a:xfrm>
          <a:prstGeom prst="rect">
            <a:avLst/>
          </a:prstGeom>
          <a:noFill/>
          <a:ln>
            <a:noFill/>
          </a:ln>
        </p:spPr>
      </p:pic>
      <p:cxnSp>
        <p:nvCxnSpPr>
          <p:cNvPr id="780" name="Google Shape;780;p72"/>
          <p:cNvCxnSpPr/>
          <p:nvPr/>
        </p:nvCxnSpPr>
        <p:spPr>
          <a:xfrm>
            <a:off x="4572000" y="2299500"/>
            <a:ext cx="1200" cy="2842800"/>
          </a:xfrm>
          <a:prstGeom prst="straightConnector1">
            <a:avLst/>
          </a:prstGeom>
          <a:noFill/>
          <a:ln w="9525" cap="flat" cmpd="sng">
            <a:solidFill>
              <a:srgbClr val="E88003"/>
            </a:solidFill>
            <a:prstDash val="dot"/>
            <a:round/>
            <a:headEnd type="none" w="med" len="med"/>
            <a:tailEnd type="none" w="med" len="med"/>
          </a:ln>
        </p:spPr>
      </p:cxnSp>
      <p:cxnSp>
        <p:nvCxnSpPr>
          <p:cNvPr id="781" name="Google Shape;781;p72"/>
          <p:cNvCxnSpPr/>
          <p:nvPr/>
        </p:nvCxnSpPr>
        <p:spPr>
          <a:xfrm>
            <a:off x="6862500" y="2295000"/>
            <a:ext cx="900" cy="2846100"/>
          </a:xfrm>
          <a:prstGeom prst="straightConnector1">
            <a:avLst/>
          </a:prstGeom>
          <a:noFill/>
          <a:ln w="9525" cap="flat" cmpd="sng">
            <a:solidFill>
              <a:srgbClr val="E88003"/>
            </a:solidFill>
            <a:prstDash val="dot"/>
            <a:round/>
            <a:headEnd type="none" w="med" len="med"/>
            <a:tailEnd type="none" w="med" len="med"/>
          </a:ln>
        </p:spPr>
      </p:cxnSp>
      <p:pic>
        <p:nvPicPr>
          <p:cNvPr id="782" name="Google Shape;782;p72"/>
          <p:cNvPicPr preferRelativeResize="0"/>
          <p:nvPr/>
        </p:nvPicPr>
        <p:blipFill>
          <a:blip r:embed="rId6">
            <a:alphaModFix/>
          </a:blip>
          <a:stretch>
            <a:fillRect/>
          </a:stretch>
        </p:blipFill>
        <p:spPr>
          <a:xfrm>
            <a:off x="2749601" y="3316501"/>
            <a:ext cx="441072" cy="441100"/>
          </a:xfrm>
          <a:prstGeom prst="rect">
            <a:avLst/>
          </a:prstGeom>
          <a:noFill/>
          <a:ln>
            <a:noFill/>
          </a:ln>
        </p:spPr>
      </p:pic>
      <p:pic>
        <p:nvPicPr>
          <p:cNvPr id="783" name="Google Shape;783;p72"/>
          <p:cNvPicPr preferRelativeResize="0"/>
          <p:nvPr/>
        </p:nvPicPr>
        <p:blipFill>
          <a:blip r:embed="rId7">
            <a:alphaModFix/>
          </a:blip>
          <a:stretch>
            <a:fillRect/>
          </a:stretch>
        </p:blipFill>
        <p:spPr>
          <a:xfrm>
            <a:off x="212426" y="2919180"/>
            <a:ext cx="1048150" cy="292379"/>
          </a:xfrm>
          <a:prstGeom prst="rect">
            <a:avLst/>
          </a:prstGeom>
          <a:noFill/>
          <a:ln>
            <a:noFill/>
          </a:ln>
        </p:spPr>
      </p:pic>
      <p:pic>
        <p:nvPicPr>
          <p:cNvPr id="784" name="Google Shape;784;p72"/>
          <p:cNvPicPr preferRelativeResize="0"/>
          <p:nvPr/>
        </p:nvPicPr>
        <p:blipFill>
          <a:blip r:embed="rId8">
            <a:alphaModFix/>
          </a:blip>
          <a:stretch>
            <a:fillRect/>
          </a:stretch>
        </p:blipFill>
        <p:spPr>
          <a:xfrm>
            <a:off x="1158750" y="4803135"/>
            <a:ext cx="1088925" cy="261573"/>
          </a:xfrm>
          <a:prstGeom prst="rect">
            <a:avLst/>
          </a:prstGeom>
          <a:noFill/>
          <a:ln>
            <a:noFill/>
          </a:ln>
        </p:spPr>
      </p:pic>
      <p:pic>
        <p:nvPicPr>
          <p:cNvPr id="785" name="Google Shape;785;p72"/>
          <p:cNvPicPr preferRelativeResize="0"/>
          <p:nvPr/>
        </p:nvPicPr>
        <p:blipFill rotWithShape="1">
          <a:blip r:embed="rId9">
            <a:alphaModFix/>
          </a:blip>
          <a:srcRect t="21297" b="19442"/>
          <a:stretch/>
        </p:blipFill>
        <p:spPr>
          <a:xfrm>
            <a:off x="119443" y="4791501"/>
            <a:ext cx="905651" cy="268325"/>
          </a:xfrm>
          <a:prstGeom prst="rect">
            <a:avLst/>
          </a:prstGeom>
          <a:noFill/>
          <a:ln>
            <a:noFill/>
          </a:ln>
        </p:spPr>
      </p:pic>
      <p:pic>
        <p:nvPicPr>
          <p:cNvPr id="786" name="Google Shape;786;p72"/>
          <p:cNvPicPr preferRelativeResize="0"/>
          <p:nvPr/>
        </p:nvPicPr>
        <p:blipFill>
          <a:blip r:embed="rId10">
            <a:alphaModFix/>
          </a:blip>
          <a:stretch>
            <a:fillRect/>
          </a:stretch>
        </p:blipFill>
        <p:spPr>
          <a:xfrm>
            <a:off x="906501" y="2343711"/>
            <a:ext cx="736700" cy="358374"/>
          </a:xfrm>
          <a:prstGeom prst="rect">
            <a:avLst/>
          </a:prstGeom>
          <a:noFill/>
          <a:ln>
            <a:noFill/>
          </a:ln>
        </p:spPr>
      </p:pic>
      <p:pic>
        <p:nvPicPr>
          <p:cNvPr id="787" name="Google Shape;787;p72"/>
          <p:cNvPicPr preferRelativeResize="0"/>
          <p:nvPr/>
        </p:nvPicPr>
        <p:blipFill rotWithShape="1">
          <a:blip r:embed="rId11">
            <a:alphaModFix/>
          </a:blip>
          <a:srcRect t="22220" b="27779"/>
          <a:stretch/>
        </p:blipFill>
        <p:spPr>
          <a:xfrm>
            <a:off x="937467" y="3294545"/>
            <a:ext cx="736700" cy="368350"/>
          </a:xfrm>
          <a:prstGeom prst="rect">
            <a:avLst/>
          </a:prstGeom>
          <a:noFill/>
          <a:ln>
            <a:noFill/>
          </a:ln>
        </p:spPr>
      </p:pic>
      <p:pic>
        <p:nvPicPr>
          <p:cNvPr id="788" name="Google Shape;788;p72"/>
          <p:cNvPicPr preferRelativeResize="0"/>
          <p:nvPr/>
        </p:nvPicPr>
        <p:blipFill>
          <a:blip r:embed="rId12">
            <a:alphaModFix/>
          </a:blip>
          <a:stretch>
            <a:fillRect/>
          </a:stretch>
        </p:blipFill>
        <p:spPr>
          <a:xfrm>
            <a:off x="190476" y="3400200"/>
            <a:ext cx="632110" cy="324075"/>
          </a:xfrm>
          <a:prstGeom prst="rect">
            <a:avLst/>
          </a:prstGeom>
          <a:noFill/>
          <a:ln>
            <a:noFill/>
          </a:ln>
        </p:spPr>
      </p:pic>
      <p:pic>
        <p:nvPicPr>
          <p:cNvPr id="789" name="Google Shape;789;p72"/>
          <p:cNvPicPr preferRelativeResize="0"/>
          <p:nvPr/>
        </p:nvPicPr>
        <p:blipFill rotWithShape="1">
          <a:blip r:embed="rId13">
            <a:alphaModFix/>
          </a:blip>
          <a:srcRect t="17546" b="16664"/>
          <a:stretch/>
        </p:blipFill>
        <p:spPr>
          <a:xfrm>
            <a:off x="127824" y="2348200"/>
            <a:ext cx="668868" cy="440875"/>
          </a:xfrm>
          <a:prstGeom prst="rect">
            <a:avLst/>
          </a:prstGeom>
          <a:noFill/>
          <a:ln>
            <a:noFill/>
          </a:ln>
        </p:spPr>
      </p:pic>
      <p:cxnSp>
        <p:nvCxnSpPr>
          <p:cNvPr id="790" name="Google Shape;790;p72"/>
          <p:cNvCxnSpPr/>
          <p:nvPr/>
        </p:nvCxnSpPr>
        <p:spPr>
          <a:xfrm>
            <a:off x="1884600" y="1042223"/>
            <a:ext cx="5401800" cy="3300"/>
          </a:xfrm>
          <a:prstGeom prst="straightConnector1">
            <a:avLst/>
          </a:prstGeom>
          <a:noFill/>
          <a:ln w="28575" cap="flat" cmpd="sng">
            <a:solidFill>
              <a:srgbClr val="FBAA2A"/>
            </a:solidFill>
            <a:prstDash val="solid"/>
            <a:round/>
            <a:headEnd type="none" w="med" len="med"/>
            <a:tailEnd type="triangle" w="med" len="med"/>
          </a:ln>
        </p:spPr>
      </p:cxnSp>
      <p:pic>
        <p:nvPicPr>
          <p:cNvPr id="791" name="Google Shape;791;p72"/>
          <p:cNvPicPr preferRelativeResize="0"/>
          <p:nvPr/>
        </p:nvPicPr>
        <p:blipFill>
          <a:blip r:embed="rId14">
            <a:alphaModFix/>
          </a:blip>
          <a:stretch>
            <a:fillRect/>
          </a:stretch>
        </p:blipFill>
        <p:spPr>
          <a:xfrm>
            <a:off x="3960639" y="2350950"/>
            <a:ext cx="496599" cy="496625"/>
          </a:xfrm>
          <a:prstGeom prst="rect">
            <a:avLst/>
          </a:prstGeom>
          <a:noFill/>
          <a:ln>
            <a:noFill/>
          </a:ln>
        </p:spPr>
      </p:pic>
      <p:pic>
        <p:nvPicPr>
          <p:cNvPr id="792" name="Google Shape;792;p72"/>
          <p:cNvPicPr preferRelativeResize="0"/>
          <p:nvPr/>
        </p:nvPicPr>
        <p:blipFill>
          <a:blip r:embed="rId15">
            <a:alphaModFix/>
          </a:blip>
          <a:stretch>
            <a:fillRect/>
          </a:stretch>
        </p:blipFill>
        <p:spPr>
          <a:xfrm>
            <a:off x="3588673" y="4739319"/>
            <a:ext cx="841871" cy="378166"/>
          </a:xfrm>
          <a:prstGeom prst="rect">
            <a:avLst/>
          </a:prstGeom>
          <a:noFill/>
          <a:ln>
            <a:noFill/>
          </a:ln>
        </p:spPr>
      </p:pic>
      <p:pic>
        <p:nvPicPr>
          <p:cNvPr id="793" name="Google Shape;793;p72" descr="serviceskills_logo.png"/>
          <p:cNvPicPr preferRelativeResize="0"/>
          <p:nvPr/>
        </p:nvPicPr>
        <p:blipFill>
          <a:blip r:embed="rId16">
            <a:alphaModFix/>
          </a:blip>
          <a:stretch>
            <a:fillRect/>
          </a:stretch>
        </p:blipFill>
        <p:spPr>
          <a:xfrm>
            <a:off x="3404049" y="2911932"/>
            <a:ext cx="1048163" cy="308630"/>
          </a:xfrm>
          <a:prstGeom prst="rect">
            <a:avLst/>
          </a:prstGeom>
          <a:noFill/>
          <a:ln>
            <a:noFill/>
          </a:ln>
        </p:spPr>
      </p:pic>
      <p:pic>
        <p:nvPicPr>
          <p:cNvPr id="794" name="Google Shape;794;p72"/>
          <p:cNvPicPr preferRelativeResize="0"/>
          <p:nvPr/>
        </p:nvPicPr>
        <p:blipFill rotWithShape="1">
          <a:blip r:embed="rId17">
            <a:alphaModFix/>
          </a:blip>
          <a:srcRect t="35229" b="37223"/>
          <a:stretch/>
        </p:blipFill>
        <p:spPr>
          <a:xfrm>
            <a:off x="2368963" y="4781762"/>
            <a:ext cx="1048150" cy="324085"/>
          </a:xfrm>
          <a:prstGeom prst="rect">
            <a:avLst/>
          </a:prstGeom>
          <a:noFill/>
          <a:ln>
            <a:noFill/>
          </a:ln>
        </p:spPr>
      </p:pic>
      <p:pic>
        <p:nvPicPr>
          <p:cNvPr id="795" name="Google Shape;795;p72"/>
          <p:cNvPicPr preferRelativeResize="0"/>
          <p:nvPr/>
        </p:nvPicPr>
        <p:blipFill>
          <a:blip r:embed="rId18">
            <a:alphaModFix/>
          </a:blip>
          <a:stretch>
            <a:fillRect/>
          </a:stretch>
        </p:blipFill>
        <p:spPr>
          <a:xfrm>
            <a:off x="1090987" y="4287524"/>
            <a:ext cx="841875" cy="440869"/>
          </a:xfrm>
          <a:prstGeom prst="rect">
            <a:avLst/>
          </a:prstGeom>
          <a:noFill/>
          <a:ln>
            <a:noFill/>
          </a:ln>
        </p:spPr>
      </p:pic>
      <p:sp>
        <p:nvSpPr>
          <p:cNvPr id="796" name="Google Shape;796;p72"/>
          <p:cNvSpPr/>
          <p:nvPr/>
        </p:nvSpPr>
        <p:spPr>
          <a:xfrm>
            <a:off x="-276275" y="1465338"/>
            <a:ext cx="5125500" cy="833400"/>
          </a:xfrm>
          <a:prstGeom prst="chevron">
            <a:avLst>
              <a:gd name="adj" fmla="val 31814"/>
            </a:avLst>
          </a:prstGeom>
          <a:solidFill>
            <a:srgbClr val="E877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Open Sans SemiBold"/>
                <a:ea typeface="Open Sans SemiBold"/>
                <a:cs typeface="Open Sans SemiBold"/>
                <a:sym typeface="Open Sans SemiBold"/>
              </a:rPr>
              <a:t>2013 – 2019</a:t>
            </a:r>
            <a:endParaRPr sz="2000">
              <a:solidFill>
                <a:schemeClr val="lt1"/>
              </a:solidFill>
              <a:latin typeface="Open Sans SemiBold"/>
              <a:ea typeface="Open Sans SemiBold"/>
              <a:cs typeface="Open Sans SemiBold"/>
              <a:sym typeface="Open Sans SemiBold"/>
            </a:endParaRPr>
          </a:p>
        </p:txBody>
      </p:sp>
      <p:sp>
        <p:nvSpPr>
          <p:cNvPr id="797" name="Google Shape;797;p72"/>
          <p:cNvSpPr/>
          <p:nvPr/>
        </p:nvSpPr>
        <p:spPr>
          <a:xfrm>
            <a:off x="4584925" y="1464388"/>
            <a:ext cx="2551500" cy="833400"/>
          </a:xfrm>
          <a:prstGeom prst="chevron">
            <a:avLst>
              <a:gd name="adj" fmla="val 31814"/>
            </a:avLst>
          </a:prstGeom>
          <a:solidFill>
            <a:srgbClr val="E877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Open Sans SemiBold"/>
                <a:ea typeface="Open Sans SemiBold"/>
                <a:cs typeface="Open Sans SemiBold"/>
                <a:sym typeface="Open Sans SemiBold"/>
              </a:rPr>
              <a:t>2020</a:t>
            </a:r>
            <a:endParaRPr sz="2000">
              <a:solidFill>
                <a:schemeClr val="lt1"/>
              </a:solidFill>
              <a:latin typeface="Open Sans SemiBold"/>
              <a:ea typeface="Open Sans SemiBold"/>
              <a:cs typeface="Open Sans SemiBold"/>
              <a:sym typeface="Open Sans SemiBold"/>
            </a:endParaRPr>
          </a:p>
        </p:txBody>
      </p:sp>
      <p:pic>
        <p:nvPicPr>
          <p:cNvPr id="798" name="Google Shape;798;p72"/>
          <p:cNvPicPr preferRelativeResize="0"/>
          <p:nvPr/>
        </p:nvPicPr>
        <p:blipFill>
          <a:blip r:embed="rId19">
            <a:alphaModFix/>
          </a:blip>
          <a:stretch>
            <a:fillRect/>
          </a:stretch>
        </p:blipFill>
        <p:spPr>
          <a:xfrm>
            <a:off x="2916420" y="2478882"/>
            <a:ext cx="952575" cy="225775"/>
          </a:xfrm>
          <a:prstGeom prst="rect">
            <a:avLst/>
          </a:prstGeom>
          <a:noFill/>
          <a:ln>
            <a:noFill/>
          </a:ln>
        </p:spPr>
      </p:pic>
      <p:pic>
        <p:nvPicPr>
          <p:cNvPr id="799" name="Google Shape;799;p72"/>
          <p:cNvPicPr preferRelativeResize="0"/>
          <p:nvPr/>
        </p:nvPicPr>
        <p:blipFill>
          <a:blip r:embed="rId20">
            <a:alphaModFix/>
          </a:blip>
          <a:stretch>
            <a:fillRect/>
          </a:stretch>
        </p:blipFill>
        <p:spPr>
          <a:xfrm>
            <a:off x="3404387" y="3654019"/>
            <a:ext cx="905650" cy="330244"/>
          </a:xfrm>
          <a:prstGeom prst="rect">
            <a:avLst/>
          </a:prstGeom>
          <a:noFill/>
          <a:ln>
            <a:noFill/>
          </a:ln>
        </p:spPr>
      </p:pic>
      <p:pic>
        <p:nvPicPr>
          <p:cNvPr id="800" name="Google Shape;800;p72"/>
          <p:cNvPicPr preferRelativeResize="0"/>
          <p:nvPr/>
        </p:nvPicPr>
        <p:blipFill>
          <a:blip r:embed="rId21">
            <a:alphaModFix/>
          </a:blip>
          <a:stretch>
            <a:fillRect/>
          </a:stretch>
        </p:blipFill>
        <p:spPr>
          <a:xfrm>
            <a:off x="164775" y="4340675"/>
            <a:ext cx="769200" cy="295442"/>
          </a:xfrm>
          <a:prstGeom prst="rect">
            <a:avLst/>
          </a:prstGeom>
          <a:noFill/>
          <a:ln>
            <a:noFill/>
          </a:ln>
        </p:spPr>
      </p:pic>
      <p:sp>
        <p:nvSpPr>
          <p:cNvPr id="801" name="Google Shape;801;p72"/>
          <p:cNvSpPr/>
          <p:nvPr/>
        </p:nvSpPr>
        <p:spPr>
          <a:xfrm>
            <a:off x="6869975" y="1464388"/>
            <a:ext cx="2551500" cy="833400"/>
          </a:xfrm>
          <a:prstGeom prst="chevron">
            <a:avLst>
              <a:gd name="adj" fmla="val 31814"/>
            </a:avLst>
          </a:prstGeom>
          <a:solidFill>
            <a:srgbClr val="E877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Open Sans SemiBold"/>
                <a:ea typeface="Open Sans SemiBold"/>
                <a:cs typeface="Open Sans SemiBold"/>
                <a:sym typeface="Open Sans SemiBold"/>
              </a:rPr>
              <a:t>2021</a:t>
            </a:r>
            <a:endParaRPr sz="2000">
              <a:solidFill>
                <a:schemeClr val="lt1"/>
              </a:solidFill>
              <a:latin typeface="Open Sans SemiBold"/>
              <a:ea typeface="Open Sans SemiBold"/>
              <a:cs typeface="Open Sans SemiBold"/>
              <a:sym typeface="Open Sans SemiBold"/>
            </a:endParaRPr>
          </a:p>
        </p:txBody>
      </p:sp>
      <p:pic>
        <p:nvPicPr>
          <p:cNvPr id="802" name="Google Shape;802;p72"/>
          <p:cNvPicPr preferRelativeResize="0"/>
          <p:nvPr/>
        </p:nvPicPr>
        <p:blipFill>
          <a:blip r:embed="rId22">
            <a:alphaModFix/>
          </a:blip>
          <a:stretch>
            <a:fillRect/>
          </a:stretch>
        </p:blipFill>
        <p:spPr>
          <a:xfrm>
            <a:off x="1643212" y="3834926"/>
            <a:ext cx="1414368" cy="368350"/>
          </a:xfrm>
          <a:prstGeom prst="rect">
            <a:avLst/>
          </a:prstGeom>
          <a:noFill/>
          <a:ln>
            <a:noFill/>
          </a:ln>
        </p:spPr>
      </p:pic>
      <p:pic>
        <p:nvPicPr>
          <p:cNvPr id="803" name="Google Shape;803;p72"/>
          <p:cNvPicPr preferRelativeResize="0"/>
          <p:nvPr/>
        </p:nvPicPr>
        <p:blipFill>
          <a:blip r:embed="rId23">
            <a:alphaModFix/>
          </a:blip>
          <a:stretch>
            <a:fillRect/>
          </a:stretch>
        </p:blipFill>
        <p:spPr>
          <a:xfrm>
            <a:off x="3070149" y="4457670"/>
            <a:ext cx="736700" cy="233782"/>
          </a:xfrm>
          <a:prstGeom prst="rect">
            <a:avLst/>
          </a:prstGeom>
          <a:noFill/>
          <a:ln>
            <a:noFill/>
          </a:ln>
        </p:spPr>
      </p:pic>
      <p:pic>
        <p:nvPicPr>
          <p:cNvPr id="804" name="Google Shape;804;p72"/>
          <p:cNvPicPr preferRelativeResize="0"/>
          <p:nvPr/>
        </p:nvPicPr>
        <p:blipFill>
          <a:blip r:embed="rId24">
            <a:alphaModFix/>
          </a:blip>
          <a:stretch>
            <a:fillRect/>
          </a:stretch>
        </p:blipFill>
        <p:spPr>
          <a:xfrm>
            <a:off x="1753025" y="2352299"/>
            <a:ext cx="1010149" cy="445291"/>
          </a:xfrm>
          <a:prstGeom prst="rect">
            <a:avLst/>
          </a:prstGeom>
          <a:noFill/>
          <a:ln>
            <a:noFill/>
          </a:ln>
        </p:spPr>
      </p:pic>
      <p:pic>
        <p:nvPicPr>
          <p:cNvPr id="805" name="Google Shape;805;p72"/>
          <p:cNvPicPr preferRelativeResize="0"/>
          <p:nvPr/>
        </p:nvPicPr>
        <p:blipFill>
          <a:blip r:embed="rId25">
            <a:alphaModFix/>
          </a:blip>
          <a:stretch>
            <a:fillRect/>
          </a:stretch>
        </p:blipFill>
        <p:spPr>
          <a:xfrm>
            <a:off x="4026016" y="4346388"/>
            <a:ext cx="441074" cy="441138"/>
          </a:xfrm>
          <a:prstGeom prst="rect">
            <a:avLst/>
          </a:prstGeom>
          <a:noFill/>
          <a:ln>
            <a:noFill/>
          </a:ln>
        </p:spPr>
      </p:pic>
      <p:pic>
        <p:nvPicPr>
          <p:cNvPr id="806" name="Google Shape;806;p72"/>
          <p:cNvPicPr preferRelativeResize="0"/>
          <p:nvPr/>
        </p:nvPicPr>
        <p:blipFill>
          <a:blip r:embed="rId26">
            <a:alphaModFix/>
          </a:blip>
          <a:stretch>
            <a:fillRect/>
          </a:stretch>
        </p:blipFill>
        <p:spPr>
          <a:xfrm>
            <a:off x="2587950" y="2822374"/>
            <a:ext cx="632101" cy="412768"/>
          </a:xfrm>
          <a:prstGeom prst="rect">
            <a:avLst/>
          </a:prstGeom>
          <a:noFill/>
          <a:ln>
            <a:noFill/>
          </a:ln>
        </p:spPr>
      </p:pic>
      <p:pic>
        <p:nvPicPr>
          <p:cNvPr id="807" name="Google Shape;807;p72"/>
          <p:cNvPicPr preferRelativeResize="0"/>
          <p:nvPr/>
        </p:nvPicPr>
        <p:blipFill>
          <a:blip r:embed="rId27">
            <a:alphaModFix/>
          </a:blip>
          <a:stretch>
            <a:fillRect/>
          </a:stretch>
        </p:blipFill>
        <p:spPr>
          <a:xfrm>
            <a:off x="79825" y="3859375"/>
            <a:ext cx="1342065" cy="368350"/>
          </a:xfrm>
          <a:prstGeom prst="rect">
            <a:avLst/>
          </a:prstGeom>
          <a:noFill/>
          <a:ln>
            <a:noFill/>
          </a:ln>
        </p:spPr>
      </p:pic>
      <p:pic>
        <p:nvPicPr>
          <p:cNvPr id="808" name="Google Shape;808;p72"/>
          <p:cNvPicPr preferRelativeResize="0"/>
          <p:nvPr/>
        </p:nvPicPr>
        <p:blipFill>
          <a:blip r:embed="rId28">
            <a:alphaModFix/>
          </a:blip>
          <a:stretch>
            <a:fillRect/>
          </a:stretch>
        </p:blipFill>
        <p:spPr>
          <a:xfrm>
            <a:off x="2055992" y="4354800"/>
            <a:ext cx="905649" cy="310558"/>
          </a:xfrm>
          <a:prstGeom prst="rect">
            <a:avLst/>
          </a:prstGeom>
          <a:noFill/>
          <a:ln>
            <a:noFill/>
          </a:ln>
        </p:spPr>
      </p:pic>
      <p:pic>
        <p:nvPicPr>
          <p:cNvPr id="809" name="Google Shape;809;p72"/>
          <p:cNvPicPr preferRelativeResize="0"/>
          <p:nvPr/>
        </p:nvPicPr>
        <p:blipFill>
          <a:blip r:embed="rId29">
            <a:alphaModFix/>
          </a:blip>
          <a:stretch>
            <a:fillRect/>
          </a:stretch>
        </p:blipFill>
        <p:spPr>
          <a:xfrm>
            <a:off x="3341126" y="4075859"/>
            <a:ext cx="1010150" cy="287375"/>
          </a:xfrm>
          <a:prstGeom prst="rect">
            <a:avLst/>
          </a:prstGeom>
          <a:noFill/>
          <a:ln>
            <a:noFill/>
          </a:ln>
        </p:spPr>
      </p:pic>
      <p:pic>
        <p:nvPicPr>
          <p:cNvPr id="810" name="Google Shape;810;p72"/>
          <p:cNvPicPr preferRelativeResize="0"/>
          <p:nvPr/>
        </p:nvPicPr>
        <p:blipFill>
          <a:blip r:embed="rId30">
            <a:alphaModFix/>
          </a:blip>
          <a:stretch>
            <a:fillRect/>
          </a:stretch>
        </p:blipFill>
        <p:spPr>
          <a:xfrm>
            <a:off x="4755198" y="2386308"/>
            <a:ext cx="769206" cy="217058"/>
          </a:xfrm>
          <a:prstGeom prst="rect">
            <a:avLst/>
          </a:prstGeom>
          <a:noFill/>
          <a:ln>
            <a:noFill/>
          </a:ln>
        </p:spPr>
      </p:pic>
      <p:pic>
        <p:nvPicPr>
          <p:cNvPr id="811" name="Google Shape;811;p72"/>
          <p:cNvPicPr preferRelativeResize="0"/>
          <p:nvPr/>
        </p:nvPicPr>
        <p:blipFill>
          <a:blip r:embed="rId31">
            <a:alphaModFix/>
          </a:blip>
          <a:stretch>
            <a:fillRect/>
          </a:stretch>
        </p:blipFill>
        <p:spPr>
          <a:xfrm>
            <a:off x="6042938" y="2350925"/>
            <a:ext cx="610045" cy="305903"/>
          </a:xfrm>
          <a:prstGeom prst="rect">
            <a:avLst/>
          </a:prstGeom>
          <a:noFill/>
          <a:ln>
            <a:noFill/>
          </a:ln>
        </p:spPr>
      </p:pic>
      <p:pic>
        <p:nvPicPr>
          <p:cNvPr id="812" name="Google Shape;812;p72"/>
          <p:cNvPicPr preferRelativeResize="0"/>
          <p:nvPr/>
        </p:nvPicPr>
        <p:blipFill>
          <a:blip r:embed="rId32">
            <a:alphaModFix/>
          </a:blip>
          <a:stretch>
            <a:fillRect/>
          </a:stretch>
        </p:blipFill>
        <p:spPr>
          <a:xfrm>
            <a:off x="4862440" y="2716267"/>
            <a:ext cx="546939" cy="270148"/>
          </a:xfrm>
          <a:prstGeom prst="rect">
            <a:avLst/>
          </a:prstGeom>
          <a:noFill/>
          <a:ln>
            <a:noFill/>
          </a:ln>
        </p:spPr>
      </p:pic>
      <p:pic>
        <p:nvPicPr>
          <p:cNvPr id="813" name="Google Shape;813;p72"/>
          <p:cNvPicPr preferRelativeResize="0"/>
          <p:nvPr/>
        </p:nvPicPr>
        <p:blipFill rotWithShape="1">
          <a:blip r:embed="rId33">
            <a:alphaModFix/>
          </a:blip>
          <a:srcRect r="62531"/>
          <a:stretch/>
        </p:blipFill>
        <p:spPr>
          <a:xfrm>
            <a:off x="6043657" y="2745611"/>
            <a:ext cx="657618" cy="178960"/>
          </a:xfrm>
          <a:prstGeom prst="rect">
            <a:avLst/>
          </a:prstGeom>
          <a:noFill/>
          <a:ln>
            <a:noFill/>
          </a:ln>
        </p:spPr>
      </p:pic>
      <p:pic>
        <p:nvPicPr>
          <p:cNvPr id="814" name="Google Shape;814;p72"/>
          <p:cNvPicPr preferRelativeResize="0"/>
          <p:nvPr/>
        </p:nvPicPr>
        <p:blipFill>
          <a:blip r:embed="rId34">
            <a:alphaModFix/>
          </a:blip>
          <a:stretch>
            <a:fillRect/>
          </a:stretch>
        </p:blipFill>
        <p:spPr>
          <a:xfrm>
            <a:off x="4676274" y="3105922"/>
            <a:ext cx="927044" cy="197242"/>
          </a:xfrm>
          <a:prstGeom prst="rect">
            <a:avLst/>
          </a:prstGeom>
          <a:noFill/>
          <a:ln>
            <a:noFill/>
          </a:ln>
        </p:spPr>
      </p:pic>
      <p:pic>
        <p:nvPicPr>
          <p:cNvPr id="815" name="Google Shape;815;p72"/>
          <p:cNvPicPr preferRelativeResize="0"/>
          <p:nvPr/>
        </p:nvPicPr>
        <p:blipFill>
          <a:blip r:embed="rId35">
            <a:alphaModFix/>
          </a:blip>
          <a:stretch>
            <a:fillRect/>
          </a:stretch>
        </p:blipFill>
        <p:spPr>
          <a:xfrm>
            <a:off x="6208245" y="3062523"/>
            <a:ext cx="266372" cy="373525"/>
          </a:xfrm>
          <a:prstGeom prst="rect">
            <a:avLst/>
          </a:prstGeom>
          <a:noFill/>
          <a:ln>
            <a:noFill/>
          </a:ln>
        </p:spPr>
      </p:pic>
      <p:pic>
        <p:nvPicPr>
          <p:cNvPr id="816" name="Google Shape;816;p72"/>
          <p:cNvPicPr preferRelativeResize="0"/>
          <p:nvPr/>
        </p:nvPicPr>
        <p:blipFill>
          <a:blip r:embed="rId36">
            <a:alphaModFix/>
          </a:blip>
          <a:stretch>
            <a:fillRect/>
          </a:stretch>
        </p:blipFill>
        <p:spPr>
          <a:xfrm>
            <a:off x="4830705" y="3400729"/>
            <a:ext cx="580096" cy="237275"/>
          </a:xfrm>
          <a:prstGeom prst="rect">
            <a:avLst/>
          </a:prstGeom>
          <a:noFill/>
          <a:ln>
            <a:noFill/>
          </a:ln>
        </p:spPr>
      </p:pic>
      <p:pic>
        <p:nvPicPr>
          <p:cNvPr id="817" name="Google Shape;817;p72"/>
          <p:cNvPicPr preferRelativeResize="0"/>
          <p:nvPr/>
        </p:nvPicPr>
        <p:blipFill>
          <a:blip r:embed="rId37">
            <a:alphaModFix/>
          </a:blip>
          <a:stretch>
            <a:fillRect/>
          </a:stretch>
        </p:blipFill>
        <p:spPr>
          <a:xfrm>
            <a:off x="6012607" y="3564510"/>
            <a:ext cx="657637" cy="274636"/>
          </a:xfrm>
          <a:prstGeom prst="rect">
            <a:avLst/>
          </a:prstGeom>
          <a:noFill/>
          <a:ln>
            <a:noFill/>
          </a:ln>
        </p:spPr>
      </p:pic>
      <p:pic>
        <p:nvPicPr>
          <p:cNvPr id="818" name="Google Shape;818;p72"/>
          <p:cNvPicPr preferRelativeResize="0"/>
          <p:nvPr/>
        </p:nvPicPr>
        <p:blipFill>
          <a:blip r:embed="rId38">
            <a:alphaModFix/>
          </a:blip>
          <a:stretch>
            <a:fillRect/>
          </a:stretch>
        </p:blipFill>
        <p:spPr>
          <a:xfrm>
            <a:off x="4774700" y="3711794"/>
            <a:ext cx="718217" cy="192789"/>
          </a:xfrm>
          <a:prstGeom prst="rect">
            <a:avLst/>
          </a:prstGeom>
          <a:noFill/>
          <a:ln>
            <a:noFill/>
          </a:ln>
        </p:spPr>
      </p:pic>
      <p:pic>
        <p:nvPicPr>
          <p:cNvPr id="819" name="Google Shape;819;p72"/>
          <p:cNvPicPr preferRelativeResize="0"/>
          <p:nvPr/>
        </p:nvPicPr>
        <p:blipFill>
          <a:blip r:embed="rId39">
            <a:alphaModFix/>
          </a:blip>
          <a:stretch>
            <a:fillRect/>
          </a:stretch>
        </p:blipFill>
        <p:spPr>
          <a:xfrm>
            <a:off x="5885516" y="3983473"/>
            <a:ext cx="772614" cy="284873"/>
          </a:xfrm>
          <a:prstGeom prst="rect">
            <a:avLst/>
          </a:prstGeom>
          <a:noFill/>
          <a:ln>
            <a:noFill/>
          </a:ln>
        </p:spPr>
      </p:pic>
      <p:pic>
        <p:nvPicPr>
          <p:cNvPr id="820" name="Google Shape;820;p72"/>
          <p:cNvPicPr preferRelativeResize="0"/>
          <p:nvPr/>
        </p:nvPicPr>
        <p:blipFill>
          <a:blip r:embed="rId40">
            <a:alphaModFix/>
          </a:blip>
          <a:stretch>
            <a:fillRect/>
          </a:stretch>
        </p:blipFill>
        <p:spPr>
          <a:xfrm>
            <a:off x="4785581" y="4436294"/>
            <a:ext cx="676092" cy="376649"/>
          </a:xfrm>
          <a:prstGeom prst="rect">
            <a:avLst/>
          </a:prstGeom>
          <a:noFill/>
          <a:ln>
            <a:noFill/>
          </a:ln>
        </p:spPr>
      </p:pic>
      <p:pic>
        <p:nvPicPr>
          <p:cNvPr id="821" name="Google Shape;821;p72"/>
          <p:cNvPicPr preferRelativeResize="0"/>
          <p:nvPr/>
        </p:nvPicPr>
        <p:blipFill>
          <a:blip r:embed="rId41">
            <a:alphaModFix/>
          </a:blip>
          <a:stretch>
            <a:fillRect/>
          </a:stretch>
        </p:blipFill>
        <p:spPr>
          <a:xfrm>
            <a:off x="4684315" y="3993305"/>
            <a:ext cx="772613" cy="354268"/>
          </a:xfrm>
          <a:prstGeom prst="rect">
            <a:avLst/>
          </a:prstGeom>
          <a:noFill/>
          <a:ln>
            <a:noFill/>
          </a:ln>
        </p:spPr>
      </p:pic>
      <p:pic>
        <p:nvPicPr>
          <p:cNvPr id="822" name="Google Shape;822;p72"/>
          <p:cNvPicPr preferRelativeResize="0"/>
          <p:nvPr/>
        </p:nvPicPr>
        <p:blipFill>
          <a:blip r:embed="rId42">
            <a:alphaModFix/>
          </a:blip>
          <a:stretch>
            <a:fillRect/>
          </a:stretch>
        </p:blipFill>
        <p:spPr>
          <a:xfrm>
            <a:off x="5118369" y="4856168"/>
            <a:ext cx="1173038" cy="230307"/>
          </a:xfrm>
          <a:prstGeom prst="rect">
            <a:avLst/>
          </a:prstGeom>
          <a:noFill/>
          <a:ln>
            <a:noFill/>
          </a:ln>
        </p:spPr>
      </p:pic>
      <p:pic>
        <p:nvPicPr>
          <p:cNvPr id="823" name="Google Shape;823;p72"/>
          <p:cNvPicPr preferRelativeResize="0"/>
          <p:nvPr/>
        </p:nvPicPr>
        <p:blipFill>
          <a:blip r:embed="rId43">
            <a:alphaModFix/>
          </a:blip>
          <a:stretch>
            <a:fillRect/>
          </a:stretch>
        </p:blipFill>
        <p:spPr>
          <a:xfrm>
            <a:off x="5981774" y="4295281"/>
            <a:ext cx="580104" cy="493556"/>
          </a:xfrm>
          <a:prstGeom prst="rect">
            <a:avLst/>
          </a:prstGeom>
          <a:noFill/>
          <a:ln>
            <a:noFill/>
          </a:ln>
        </p:spPr>
      </p:pic>
      <p:pic>
        <p:nvPicPr>
          <p:cNvPr id="824" name="Google Shape;824;p72"/>
          <p:cNvPicPr preferRelativeResize="0"/>
          <p:nvPr/>
        </p:nvPicPr>
        <p:blipFill>
          <a:blip r:embed="rId44">
            <a:alphaModFix/>
          </a:blip>
          <a:stretch>
            <a:fillRect/>
          </a:stretch>
        </p:blipFill>
        <p:spPr>
          <a:xfrm>
            <a:off x="7024625" y="2516463"/>
            <a:ext cx="1683901" cy="334100"/>
          </a:xfrm>
          <a:prstGeom prst="rect">
            <a:avLst/>
          </a:prstGeom>
          <a:noFill/>
          <a:ln>
            <a:noFill/>
          </a:ln>
        </p:spPr>
      </p:pic>
      <p:pic>
        <p:nvPicPr>
          <p:cNvPr id="825" name="Google Shape;825;p72"/>
          <p:cNvPicPr preferRelativeResize="0"/>
          <p:nvPr/>
        </p:nvPicPr>
        <p:blipFill>
          <a:blip r:embed="rId45">
            <a:alphaModFix/>
          </a:blip>
          <a:stretch>
            <a:fillRect/>
          </a:stretch>
        </p:blipFill>
        <p:spPr>
          <a:xfrm>
            <a:off x="8287675" y="2870113"/>
            <a:ext cx="668875" cy="668875"/>
          </a:xfrm>
          <a:prstGeom prst="rect">
            <a:avLst/>
          </a:prstGeom>
          <a:noFill/>
          <a:ln>
            <a:noFill/>
          </a:ln>
        </p:spPr>
      </p:pic>
      <p:pic>
        <p:nvPicPr>
          <p:cNvPr id="826" name="Google Shape;826;p72"/>
          <p:cNvPicPr preferRelativeResize="0"/>
          <p:nvPr/>
        </p:nvPicPr>
        <p:blipFill>
          <a:blip r:embed="rId46">
            <a:alphaModFix/>
          </a:blip>
          <a:stretch>
            <a:fillRect/>
          </a:stretch>
        </p:blipFill>
        <p:spPr>
          <a:xfrm>
            <a:off x="6989029" y="3069216"/>
            <a:ext cx="1173024" cy="360130"/>
          </a:xfrm>
          <a:prstGeom prst="rect">
            <a:avLst/>
          </a:prstGeom>
          <a:noFill/>
          <a:ln>
            <a:noFill/>
          </a:ln>
        </p:spPr>
      </p:pic>
      <p:pic>
        <p:nvPicPr>
          <p:cNvPr id="827" name="Google Shape;827;p72"/>
          <p:cNvPicPr preferRelativeResize="0"/>
          <p:nvPr/>
        </p:nvPicPr>
        <p:blipFill>
          <a:blip r:embed="rId47">
            <a:alphaModFix/>
          </a:blip>
          <a:stretch>
            <a:fillRect/>
          </a:stretch>
        </p:blipFill>
        <p:spPr>
          <a:xfrm>
            <a:off x="7055638" y="3648024"/>
            <a:ext cx="1672588" cy="178975"/>
          </a:xfrm>
          <a:prstGeom prst="rect">
            <a:avLst/>
          </a:prstGeom>
          <a:noFill/>
          <a:ln>
            <a:noFill/>
          </a:ln>
        </p:spPr>
      </p:pic>
      <p:pic>
        <p:nvPicPr>
          <p:cNvPr id="828" name="Google Shape;828;p72"/>
          <p:cNvPicPr preferRelativeResize="0"/>
          <p:nvPr/>
        </p:nvPicPr>
        <p:blipFill>
          <a:blip r:embed="rId48">
            <a:alphaModFix/>
          </a:blip>
          <a:stretch>
            <a:fillRect/>
          </a:stretch>
        </p:blipFill>
        <p:spPr>
          <a:xfrm>
            <a:off x="7980525" y="3936040"/>
            <a:ext cx="841874" cy="279159"/>
          </a:xfrm>
          <a:prstGeom prst="rect">
            <a:avLst/>
          </a:prstGeom>
          <a:noFill/>
          <a:ln>
            <a:noFill/>
          </a:ln>
        </p:spPr>
      </p:pic>
      <p:pic>
        <p:nvPicPr>
          <p:cNvPr id="829" name="Google Shape;829;p72"/>
          <p:cNvPicPr preferRelativeResize="0"/>
          <p:nvPr/>
        </p:nvPicPr>
        <p:blipFill>
          <a:blip r:embed="rId49">
            <a:alphaModFix/>
          </a:blip>
          <a:stretch>
            <a:fillRect/>
          </a:stretch>
        </p:blipFill>
        <p:spPr>
          <a:xfrm>
            <a:off x="6958437" y="4045680"/>
            <a:ext cx="927052" cy="369891"/>
          </a:xfrm>
          <a:prstGeom prst="rect">
            <a:avLst/>
          </a:prstGeom>
          <a:noFill/>
          <a:ln>
            <a:noFill/>
          </a:ln>
        </p:spPr>
      </p:pic>
      <p:pic>
        <p:nvPicPr>
          <p:cNvPr id="830" name="Google Shape;830;p72"/>
          <p:cNvPicPr preferRelativeResize="0"/>
          <p:nvPr/>
        </p:nvPicPr>
        <p:blipFill>
          <a:blip r:embed="rId50">
            <a:alphaModFix/>
          </a:blip>
          <a:stretch>
            <a:fillRect/>
          </a:stretch>
        </p:blipFill>
        <p:spPr>
          <a:xfrm>
            <a:off x="8076550" y="4445144"/>
            <a:ext cx="905650" cy="2588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4"/>
        <p:cNvGrpSpPr/>
        <p:nvPr/>
      </p:nvGrpSpPr>
      <p:grpSpPr>
        <a:xfrm>
          <a:off x="0" y="0"/>
          <a:ext cx="0" cy="0"/>
          <a:chOff x="0" y="0"/>
          <a:chExt cx="0" cy="0"/>
        </a:xfrm>
      </p:grpSpPr>
      <p:sp>
        <p:nvSpPr>
          <p:cNvPr id="835" name="Google Shape;835;p73"/>
          <p:cNvSpPr/>
          <p:nvPr/>
        </p:nvSpPr>
        <p:spPr>
          <a:xfrm>
            <a:off x="0" y="-76200"/>
            <a:ext cx="9144000" cy="4279500"/>
          </a:xfrm>
          <a:prstGeom prst="rect">
            <a:avLst/>
          </a:prstGeom>
          <a:solidFill>
            <a:srgbClr val="22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6" name="Google Shape;836;p73" descr="shutterstock_316790060.jpg"/>
          <p:cNvPicPr preferRelativeResize="0"/>
          <p:nvPr/>
        </p:nvPicPr>
        <p:blipFill rotWithShape="1">
          <a:blip r:embed="rId3">
            <a:alphaModFix amt="50000"/>
          </a:blip>
          <a:srcRect t="26965" b="2829"/>
          <a:stretch/>
        </p:blipFill>
        <p:spPr>
          <a:xfrm>
            <a:off x="0" y="-76200"/>
            <a:ext cx="9143996" cy="4279500"/>
          </a:xfrm>
          <a:prstGeom prst="rect">
            <a:avLst/>
          </a:prstGeom>
          <a:noFill/>
          <a:ln>
            <a:noFill/>
          </a:ln>
        </p:spPr>
      </p:pic>
      <p:sp>
        <p:nvSpPr>
          <p:cNvPr id="837" name="Google Shape;837;p73"/>
          <p:cNvSpPr/>
          <p:nvPr/>
        </p:nvSpPr>
        <p:spPr>
          <a:xfrm>
            <a:off x="0" y="4202325"/>
            <a:ext cx="9144000" cy="941100"/>
          </a:xfrm>
          <a:prstGeom prst="rect">
            <a:avLst/>
          </a:prstGeom>
          <a:solidFill>
            <a:srgbClr val="F18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3"/>
          <p:cNvSpPr txBox="1"/>
          <p:nvPr/>
        </p:nvSpPr>
        <p:spPr>
          <a:xfrm>
            <a:off x="4687250" y="4202325"/>
            <a:ext cx="2056800" cy="941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FFFFFF"/>
                </a:solidFill>
                <a:latin typeface="Open Sans"/>
                <a:ea typeface="Open Sans"/>
                <a:cs typeface="Open Sans"/>
                <a:sym typeface="Open Sans"/>
              </a:rPr>
              <a:t>Use what you need, when you need it </a:t>
            </a:r>
            <a:endParaRPr>
              <a:solidFill>
                <a:srgbClr val="FFFFFF"/>
              </a:solidFill>
              <a:latin typeface="Open Sans"/>
              <a:ea typeface="Open Sans"/>
              <a:cs typeface="Open Sans"/>
              <a:sym typeface="Open Sans"/>
            </a:endParaRPr>
          </a:p>
        </p:txBody>
      </p:sp>
      <p:sp>
        <p:nvSpPr>
          <p:cNvPr id="839" name="Google Shape;839;p73"/>
          <p:cNvSpPr txBox="1"/>
          <p:nvPr/>
        </p:nvSpPr>
        <p:spPr>
          <a:xfrm>
            <a:off x="119075" y="4215075"/>
            <a:ext cx="2128200" cy="909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1100"/>
              <a:buFont typeface="Arial"/>
              <a:buNone/>
            </a:pPr>
            <a:r>
              <a:rPr lang="en">
                <a:solidFill>
                  <a:srgbClr val="FFFFFF"/>
                </a:solidFill>
                <a:latin typeface="Open Sans"/>
                <a:ea typeface="Open Sans"/>
                <a:cs typeface="Open Sans"/>
                <a:sym typeface="Open Sans"/>
              </a:rPr>
              <a:t>10,000+ training courses</a:t>
            </a:r>
            <a:endParaRPr>
              <a:solidFill>
                <a:srgbClr val="0000FF"/>
              </a:solidFill>
              <a:latin typeface="Open Sans"/>
              <a:ea typeface="Open Sans"/>
              <a:cs typeface="Open Sans"/>
              <a:sym typeface="Open Sans"/>
            </a:endParaRPr>
          </a:p>
        </p:txBody>
      </p:sp>
      <p:sp>
        <p:nvSpPr>
          <p:cNvPr id="840" name="Google Shape;840;p73"/>
          <p:cNvSpPr txBox="1"/>
          <p:nvPr/>
        </p:nvSpPr>
        <p:spPr>
          <a:xfrm>
            <a:off x="1373468" y="2393583"/>
            <a:ext cx="6397200" cy="1158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rgbClr val="000000"/>
              </a:buClr>
              <a:buSzPts val="1100"/>
              <a:buFont typeface="Arial"/>
              <a:buNone/>
            </a:pPr>
            <a:r>
              <a:rPr lang="en" sz="2200">
                <a:solidFill>
                  <a:srgbClr val="FFFFFF"/>
                </a:solidFill>
                <a:latin typeface="Open Sans"/>
                <a:ea typeface="Open Sans"/>
                <a:cs typeface="Open Sans"/>
                <a:sym typeface="Open Sans"/>
              </a:rPr>
              <a:t>Get unlimited access to the training courses you need — all for one low price</a:t>
            </a:r>
            <a:endParaRPr sz="2200">
              <a:solidFill>
                <a:srgbClr val="FBAA2A"/>
              </a:solidFill>
            </a:endParaRPr>
          </a:p>
        </p:txBody>
      </p:sp>
      <p:pic>
        <p:nvPicPr>
          <p:cNvPr id="841" name="Google Shape;841;p73"/>
          <p:cNvPicPr preferRelativeResize="0"/>
          <p:nvPr/>
        </p:nvPicPr>
        <p:blipFill>
          <a:blip r:embed="rId4">
            <a:alphaModFix/>
          </a:blip>
          <a:stretch>
            <a:fillRect/>
          </a:stretch>
        </p:blipFill>
        <p:spPr>
          <a:xfrm>
            <a:off x="2375528" y="1254701"/>
            <a:ext cx="4392950" cy="909599"/>
          </a:xfrm>
          <a:prstGeom prst="rect">
            <a:avLst/>
          </a:prstGeom>
          <a:noFill/>
          <a:ln>
            <a:noFill/>
          </a:ln>
        </p:spPr>
      </p:pic>
      <p:sp>
        <p:nvSpPr>
          <p:cNvPr id="842" name="Google Shape;842;p73"/>
          <p:cNvSpPr txBox="1"/>
          <p:nvPr/>
        </p:nvSpPr>
        <p:spPr>
          <a:xfrm>
            <a:off x="2400000" y="4202325"/>
            <a:ext cx="2056800" cy="941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FFFFFF"/>
                </a:solidFill>
                <a:latin typeface="Open Sans"/>
                <a:ea typeface="Open Sans"/>
                <a:cs typeface="Open Sans"/>
                <a:sym typeface="Open Sans"/>
              </a:rPr>
              <a:t>No worrying about </a:t>
            </a:r>
            <a:endParaRPr>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a:solidFill>
                  <a:srgbClr val="FFFFFF"/>
                </a:solidFill>
                <a:latin typeface="Open Sans"/>
                <a:ea typeface="Open Sans"/>
                <a:cs typeface="Open Sans"/>
                <a:sym typeface="Open Sans"/>
              </a:rPr>
              <a:t>cost per course</a:t>
            </a:r>
            <a:endParaRPr i="1">
              <a:solidFill>
                <a:srgbClr val="FFFFFF"/>
              </a:solidFill>
              <a:latin typeface="Open Sans"/>
              <a:ea typeface="Open Sans"/>
              <a:cs typeface="Open Sans"/>
              <a:sym typeface="Open Sans"/>
            </a:endParaRPr>
          </a:p>
        </p:txBody>
      </p:sp>
      <p:sp>
        <p:nvSpPr>
          <p:cNvPr id="843" name="Google Shape;843;p73"/>
          <p:cNvSpPr txBox="1"/>
          <p:nvPr/>
        </p:nvSpPr>
        <p:spPr>
          <a:xfrm>
            <a:off x="6974500" y="4215075"/>
            <a:ext cx="2128200" cy="909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FFFFFF"/>
                </a:solidFill>
                <a:latin typeface="Open Sans"/>
                <a:ea typeface="Open Sans"/>
                <a:cs typeface="Open Sans"/>
                <a:sym typeface="Open Sans"/>
              </a:rPr>
              <a:t>Integrate with </a:t>
            </a:r>
            <a:endParaRPr>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a:solidFill>
                  <a:srgbClr val="FFFFFF"/>
                </a:solidFill>
                <a:latin typeface="Open Sans"/>
                <a:ea typeface="Open Sans"/>
                <a:cs typeface="Open Sans"/>
                <a:sym typeface="Open Sans"/>
              </a:rPr>
              <a:t>your LMS</a:t>
            </a:r>
            <a:endParaRPr>
              <a:solidFill>
                <a:srgbClr val="FFFFFF"/>
              </a:solidFill>
              <a:latin typeface="Open Sans"/>
              <a:ea typeface="Open Sans"/>
              <a:cs typeface="Open Sans"/>
              <a:sym typeface="Open Sans"/>
            </a:endParaRPr>
          </a:p>
        </p:txBody>
      </p:sp>
      <p:cxnSp>
        <p:nvCxnSpPr>
          <p:cNvPr id="844" name="Google Shape;844;p73"/>
          <p:cNvCxnSpPr/>
          <p:nvPr/>
        </p:nvCxnSpPr>
        <p:spPr>
          <a:xfrm rot="10800000">
            <a:off x="2286438" y="4258420"/>
            <a:ext cx="3000" cy="8229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73"/>
          <p:cNvCxnSpPr/>
          <p:nvPr/>
        </p:nvCxnSpPr>
        <p:spPr>
          <a:xfrm rot="10800000">
            <a:off x="4570525" y="4258420"/>
            <a:ext cx="3000" cy="8229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73"/>
          <p:cNvCxnSpPr/>
          <p:nvPr/>
        </p:nvCxnSpPr>
        <p:spPr>
          <a:xfrm rot="10800000">
            <a:off x="6857775" y="4261420"/>
            <a:ext cx="3000" cy="8229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0"/>
        <p:cNvGrpSpPr/>
        <p:nvPr/>
      </p:nvGrpSpPr>
      <p:grpSpPr>
        <a:xfrm>
          <a:off x="0" y="0"/>
          <a:ext cx="0" cy="0"/>
          <a:chOff x="0" y="0"/>
          <a:chExt cx="0" cy="0"/>
        </a:xfrm>
      </p:grpSpPr>
      <p:sp>
        <p:nvSpPr>
          <p:cNvPr id="851" name="Google Shape;851;p74"/>
          <p:cNvSpPr txBox="1">
            <a:spLocks noGrp="1"/>
          </p:cNvSpPr>
          <p:nvPr>
            <p:ph type="title"/>
          </p:nvPr>
        </p:nvSpPr>
        <p:spPr>
          <a:xfrm>
            <a:off x="376200" y="304456"/>
            <a:ext cx="86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t>Why is </a:t>
            </a:r>
            <a:r>
              <a:rPr lang="en" sz="2400" u="sng"/>
              <a:t>content variety</a:t>
            </a:r>
            <a:r>
              <a:rPr lang="en" sz="2400"/>
              <a:t> important?</a:t>
            </a:r>
            <a:endParaRPr sz="2400">
              <a:solidFill>
                <a:srgbClr val="000000"/>
              </a:solidFill>
            </a:endParaRPr>
          </a:p>
        </p:txBody>
      </p:sp>
      <p:grpSp>
        <p:nvGrpSpPr>
          <p:cNvPr id="852" name="Google Shape;852;p74"/>
          <p:cNvGrpSpPr/>
          <p:nvPr/>
        </p:nvGrpSpPr>
        <p:grpSpPr>
          <a:xfrm>
            <a:off x="466048" y="1517526"/>
            <a:ext cx="2337652" cy="2672349"/>
            <a:chOff x="694648" y="2355726"/>
            <a:chExt cx="2337652" cy="2672349"/>
          </a:xfrm>
        </p:grpSpPr>
        <p:sp>
          <p:nvSpPr>
            <p:cNvPr id="853" name="Google Shape;853;p74"/>
            <p:cNvSpPr/>
            <p:nvPr/>
          </p:nvSpPr>
          <p:spPr>
            <a:xfrm>
              <a:off x="752600" y="4018575"/>
              <a:ext cx="22797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a:latin typeface="Helvetica Neue"/>
                  <a:ea typeface="Helvetica Neue"/>
                  <a:cs typeface="Helvetica Neue"/>
                  <a:sym typeface="Helvetica Neue"/>
                </a:rPr>
                <a:t>Donald H Taylor,</a:t>
              </a:r>
              <a:br>
                <a:rPr lang="en">
                  <a:latin typeface="Helvetica Neue"/>
                  <a:ea typeface="Helvetica Neue"/>
                  <a:cs typeface="Helvetica Neue"/>
                  <a:sym typeface="Helvetica Neue"/>
                </a:rPr>
              </a:br>
              <a:r>
                <a:rPr lang="en">
                  <a:latin typeface="Helvetica Neue"/>
                  <a:ea typeface="Helvetica Neue"/>
                  <a:cs typeface="Helvetica Neue"/>
                  <a:sym typeface="Helvetica Neue"/>
                </a:rPr>
                <a:t>Chairman, Learning and Performance Institute</a:t>
              </a:r>
              <a:endParaRPr>
                <a:latin typeface="Helvetica Neue"/>
                <a:ea typeface="Helvetica Neue"/>
                <a:cs typeface="Helvetica Neue"/>
                <a:sym typeface="Helvetica Neue"/>
              </a:endParaRPr>
            </a:p>
          </p:txBody>
        </p:sp>
        <p:pic>
          <p:nvPicPr>
            <p:cNvPr id="854" name="Google Shape;854;p74"/>
            <p:cNvPicPr preferRelativeResize="0"/>
            <p:nvPr/>
          </p:nvPicPr>
          <p:blipFill rotWithShape="1">
            <a:blip r:embed="rId3">
              <a:alphaModFix/>
            </a:blip>
            <a:srcRect/>
            <a:stretch/>
          </p:blipFill>
          <p:spPr>
            <a:xfrm>
              <a:off x="917804" y="2355726"/>
              <a:ext cx="1490400" cy="1559400"/>
            </a:xfrm>
            <a:prstGeom prst="ellipse">
              <a:avLst/>
            </a:prstGeom>
            <a:noFill/>
            <a:ln>
              <a:noFill/>
            </a:ln>
          </p:spPr>
        </p:pic>
        <p:pic>
          <p:nvPicPr>
            <p:cNvPr id="855" name="Google Shape;855;p74"/>
            <p:cNvPicPr preferRelativeResize="0"/>
            <p:nvPr/>
          </p:nvPicPr>
          <p:blipFill rotWithShape="1">
            <a:blip r:embed="rId4">
              <a:alphaModFix/>
            </a:blip>
            <a:srcRect/>
            <a:stretch/>
          </p:blipFill>
          <p:spPr>
            <a:xfrm>
              <a:off x="1989234" y="4768214"/>
              <a:ext cx="216000" cy="216000"/>
            </a:xfrm>
            <a:prstGeom prst="rect">
              <a:avLst/>
            </a:prstGeom>
            <a:noFill/>
            <a:ln>
              <a:noFill/>
            </a:ln>
          </p:spPr>
        </p:pic>
        <p:sp>
          <p:nvSpPr>
            <p:cNvPr id="856" name="Google Shape;856;p74"/>
            <p:cNvSpPr txBox="1"/>
            <p:nvPr/>
          </p:nvSpPr>
          <p:spPr>
            <a:xfrm>
              <a:off x="694648" y="4720275"/>
              <a:ext cx="13977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400">
                  <a:latin typeface="Calibri"/>
                  <a:ea typeface="Calibri"/>
                  <a:cs typeface="Calibri"/>
                  <a:sym typeface="Calibri"/>
                </a:rPr>
                <a:t>DonaldHTaylor</a:t>
              </a:r>
              <a:endParaRPr sz="1400">
                <a:latin typeface="Calibri"/>
                <a:ea typeface="Calibri"/>
                <a:cs typeface="Calibri"/>
                <a:sym typeface="Calibri"/>
              </a:endParaRPr>
            </a:p>
          </p:txBody>
        </p:sp>
        <p:pic>
          <p:nvPicPr>
            <p:cNvPr id="857" name="Google Shape;857;p74" descr="http://mgemw.com/wp-content/uploads/2013/11/Linkedin-Icon-Image-Vector.png"/>
            <p:cNvPicPr preferRelativeResize="0"/>
            <p:nvPr/>
          </p:nvPicPr>
          <p:blipFill rotWithShape="1">
            <a:blip r:embed="rId5">
              <a:alphaModFix/>
            </a:blip>
            <a:srcRect/>
            <a:stretch/>
          </p:blipFill>
          <p:spPr>
            <a:xfrm>
              <a:off x="2245214" y="4768214"/>
              <a:ext cx="216000" cy="216000"/>
            </a:xfrm>
            <a:prstGeom prst="rect">
              <a:avLst/>
            </a:prstGeom>
            <a:noFill/>
            <a:ln>
              <a:noFill/>
            </a:ln>
          </p:spPr>
        </p:pic>
      </p:grpSp>
      <p:sp>
        <p:nvSpPr>
          <p:cNvPr id="858" name="Google Shape;858;p74"/>
          <p:cNvSpPr txBox="1"/>
          <p:nvPr/>
        </p:nvSpPr>
        <p:spPr>
          <a:xfrm>
            <a:off x="2803700" y="1350150"/>
            <a:ext cx="5998500" cy="23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t>
            </a:r>
            <a:r>
              <a:rPr lang="en" sz="1600" i="1"/>
              <a:t>L&amp;D departments often waste time focusing on the wrong things in materials design, [such as] </a:t>
            </a:r>
            <a:r>
              <a:rPr lang="en" sz="1600" b="1" i="1"/>
              <a:t>focusing on imposing uniformity across learning</a:t>
            </a:r>
            <a:r>
              <a:rPr lang="en" sz="1600" i="1"/>
              <a:t> materials. This is not only a time consuming activity, it is potentially </a:t>
            </a:r>
            <a:r>
              <a:rPr lang="en" sz="1600" b="1" i="1"/>
              <a:t>detrimental to learning</a:t>
            </a:r>
            <a:r>
              <a:rPr lang="en" sz="1600" i="1"/>
              <a:t>.</a:t>
            </a:r>
            <a:endParaRPr sz="1600" i="1"/>
          </a:p>
          <a:p>
            <a:pPr marL="0" lvl="0" indent="0" algn="l" rtl="0">
              <a:spcBef>
                <a:spcPts val="0"/>
              </a:spcBef>
              <a:spcAft>
                <a:spcPts val="0"/>
              </a:spcAft>
              <a:buNone/>
            </a:pPr>
            <a:endParaRPr sz="1600" i="1"/>
          </a:p>
          <a:p>
            <a:pPr marL="0" lvl="0" indent="0" algn="l" rtl="0">
              <a:spcBef>
                <a:spcPts val="0"/>
              </a:spcBef>
              <a:spcAft>
                <a:spcPts val="0"/>
              </a:spcAft>
              <a:buNone/>
            </a:pPr>
            <a:r>
              <a:rPr lang="en" sz="1600" i="1"/>
              <a:t>...</a:t>
            </a:r>
            <a:r>
              <a:rPr lang="en" sz="1600" b="1" i="1"/>
              <a:t>Variation makes a substantial difference to the learning</a:t>
            </a:r>
            <a:r>
              <a:rPr lang="en" sz="1600" i="1"/>
              <a:t>.</a:t>
            </a:r>
            <a:endParaRPr sz="1600" i="1"/>
          </a:p>
          <a:p>
            <a:pPr marL="0" lvl="0" indent="0" algn="l" rtl="0">
              <a:spcBef>
                <a:spcPts val="0"/>
              </a:spcBef>
              <a:spcAft>
                <a:spcPts val="0"/>
              </a:spcAft>
              <a:buNone/>
            </a:pPr>
            <a:endParaRPr sz="1600" i="1"/>
          </a:p>
          <a:p>
            <a:pPr marL="0" lvl="0" indent="0" algn="l" rtl="0">
              <a:spcBef>
                <a:spcPts val="0"/>
              </a:spcBef>
              <a:spcAft>
                <a:spcPts val="0"/>
              </a:spcAft>
              <a:buNone/>
            </a:pPr>
            <a:r>
              <a:rPr lang="en" sz="1600" i="1"/>
              <a:t>How can we maintain motivation and make the content naturally appealing? …. our visual sense is highly important to grab our attention, and that </a:t>
            </a:r>
            <a:r>
              <a:rPr lang="en" sz="1600" b="1" i="1"/>
              <a:t>materials should also be differentiated</a:t>
            </a:r>
            <a:r>
              <a:rPr lang="en" sz="1600" i="1"/>
              <a:t> from each other.”</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2"/>
        <p:cNvGrpSpPr/>
        <p:nvPr/>
      </p:nvGrpSpPr>
      <p:grpSpPr>
        <a:xfrm>
          <a:off x="0" y="0"/>
          <a:ext cx="0" cy="0"/>
          <a:chOff x="0" y="0"/>
          <a:chExt cx="0" cy="0"/>
        </a:xfrm>
      </p:grpSpPr>
      <p:pic>
        <p:nvPicPr>
          <p:cNvPr id="863" name="Google Shape;863;p75"/>
          <p:cNvPicPr preferRelativeResize="0"/>
          <p:nvPr/>
        </p:nvPicPr>
        <p:blipFill>
          <a:blip r:embed="rId3">
            <a:alphaModFix/>
          </a:blip>
          <a:stretch>
            <a:fillRect/>
          </a:stretch>
        </p:blipFill>
        <p:spPr>
          <a:xfrm>
            <a:off x="0" y="0"/>
            <a:ext cx="9144000" cy="5143501"/>
          </a:xfrm>
          <a:prstGeom prst="rect">
            <a:avLst/>
          </a:prstGeom>
          <a:noFill/>
          <a:ln>
            <a:noFill/>
          </a:ln>
        </p:spPr>
      </p:pic>
      <p:sp>
        <p:nvSpPr>
          <p:cNvPr id="864" name="Google Shape;864;p75"/>
          <p:cNvSpPr/>
          <p:nvPr/>
        </p:nvSpPr>
        <p:spPr>
          <a:xfrm>
            <a:off x="301400" y="324875"/>
            <a:ext cx="3073200" cy="2735100"/>
          </a:xfrm>
          <a:prstGeom prst="rect">
            <a:avLst/>
          </a:prstGeom>
          <a:solidFill>
            <a:srgbClr val="FFFFFF">
              <a:alpha val="6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5"/>
          <p:cNvSpPr txBox="1"/>
          <p:nvPr/>
        </p:nvSpPr>
        <p:spPr>
          <a:xfrm>
            <a:off x="478300" y="524175"/>
            <a:ext cx="2896200" cy="253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200"/>
              </a:spcAft>
              <a:buClr>
                <a:srgbClr val="000000"/>
              </a:buClr>
              <a:buSzPts val="1100"/>
              <a:buFont typeface="Arial"/>
              <a:buNone/>
            </a:pPr>
            <a:r>
              <a:rPr lang="en" sz="2400">
                <a:solidFill>
                  <a:srgbClr val="1D1D1D"/>
                </a:solidFill>
                <a:latin typeface="Open Sans"/>
                <a:ea typeface="Open Sans"/>
                <a:cs typeface="Open Sans"/>
                <a:sym typeface="Open Sans"/>
              </a:rPr>
              <a:t>"OpenSesame curates the courses for us, so we can focus on the more strategic part of our jobs."</a:t>
            </a:r>
            <a:endParaRPr sz="1600">
              <a:solidFill>
                <a:srgbClr val="1D1D1D"/>
              </a:solidFill>
            </a:endParaRPr>
          </a:p>
        </p:txBody>
      </p:sp>
      <p:pic>
        <p:nvPicPr>
          <p:cNvPr id="866" name="Google Shape;866;p75"/>
          <p:cNvPicPr preferRelativeResize="0"/>
          <p:nvPr/>
        </p:nvPicPr>
        <p:blipFill>
          <a:blip r:embed="rId4">
            <a:alphaModFix/>
          </a:blip>
          <a:stretch>
            <a:fillRect/>
          </a:stretch>
        </p:blipFill>
        <p:spPr>
          <a:xfrm>
            <a:off x="6806950" y="206975"/>
            <a:ext cx="2097550" cy="8872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8"/>
          <p:cNvSpPr/>
          <p:nvPr/>
        </p:nvSpPr>
        <p:spPr>
          <a:xfrm>
            <a:off x="3554700" y="1174350"/>
            <a:ext cx="5589300" cy="27948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8"/>
          <p:cNvSpPr/>
          <p:nvPr/>
        </p:nvSpPr>
        <p:spPr>
          <a:xfrm>
            <a:off x="0" y="1187076"/>
            <a:ext cx="4930800" cy="2794800"/>
          </a:xfrm>
          <a:prstGeom prst="homePlate">
            <a:avLst>
              <a:gd name="adj" fmla="val 0"/>
            </a:avLst>
          </a:prstGeom>
          <a:solidFill>
            <a:srgbClr val="334044"/>
          </a:solidFill>
          <a:ln w="9525" cap="flat" cmpd="sng">
            <a:solidFill>
              <a:srgbClr val="3340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6" name="Google Shape;286;p58"/>
          <p:cNvSpPr txBox="1"/>
          <p:nvPr/>
        </p:nvSpPr>
        <p:spPr>
          <a:xfrm>
            <a:off x="414600" y="228675"/>
            <a:ext cx="6071100" cy="80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Font typeface="Open Sans"/>
              <a:buNone/>
            </a:pPr>
            <a:r>
              <a:rPr lang="en" sz="2800" b="1">
                <a:latin typeface="Open Sans"/>
                <a:ea typeface="Open Sans"/>
                <a:cs typeface="Open Sans"/>
                <a:sym typeface="Open Sans"/>
              </a:rPr>
              <a:t>Agenda</a:t>
            </a:r>
            <a:endParaRPr sz="2800" b="1" i="0" u="none" strike="noStrike" cap="none">
              <a:latin typeface="Open Sans"/>
              <a:ea typeface="Open Sans"/>
              <a:cs typeface="Open Sans"/>
              <a:sym typeface="Open Sans"/>
            </a:endParaRPr>
          </a:p>
        </p:txBody>
      </p:sp>
      <p:sp>
        <p:nvSpPr>
          <p:cNvPr id="287" name="Google Shape;287;p58"/>
          <p:cNvSpPr txBox="1"/>
          <p:nvPr/>
        </p:nvSpPr>
        <p:spPr>
          <a:xfrm>
            <a:off x="485700" y="1325225"/>
            <a:ext cx="3241200" cy="2190300"/>
          </a:xfrm>
          <a:prstGeom prst="rect">
            <a:avLst/>
          </a:prstGeom>
          <a:noFill/>
          <a:ln>
            <a:noFill/>
          </a:ln>
        </p:spPr>
        <p:txBody>
          <a:bodyPr spcFirstLastPara="1" wrap="square" lIns="91425" tIns="91425" rIns="91425" bIns="91425" anchor="ctr" anchorCtr="0">
            <a:noAutofit/>
          </a:bodyPr>
          <a:lstStyle/>
          <a:p>
            <a:pPr marL="285750" lvl="0" indent="-209550" algn="l" rtl="0">
              <a:lnSpc>
                <a:spcPct val="115000"/>
              </a:lnSpc>
              <a:spcBef>
                <a:spcPts val="600"/>
              </a:spcBef>
              <a:spcAft>
                <a:spcPts val="0"/>
              </a:spcAft>
              <a:buClr>
                <a:srgbClr val="E87722"/>
              </a:buClr>
              <a:buSzPts val="1600"/>
              <a:buFont typeface="Open Sans"/>
              <a:buChar char="■"/>
            </a:pPr>
            <a:r>
              <a:rPr lang="en" sz="1600">
                <a:solidFill>
                  <a:schemeClr val="lt1"/>
                </a:solidFill>
                <a:latin typeface="Open Sans"/>
                <a:ea typeface="Open Sans"/>
                <a:cs typeface="Open Sans"/>
                <a:sym typeface="Open Sans"/>
              </a:rPr>
              <a:t>Introductions</a:t>
            </a:r>
            <a:endParaRPr sz="1600">
              <a:solidFill>
                <a:schemeClr val="lt1"/>
              </a:solidFill>
              <a:latin typeface="Open Sans"/>
              <a:ea typeface="Open Sans"/>
              <a:cs typeface="Open Sans"/>
              <a:sym typeface="Open Sans"/>
            </a:endParaRPr>
          </a:p>
          <a:p>
            <a:pPr marL="285750" lvl="0" indent="-209550" algn="l" rtl="0">
              <a:lnSpc>
                <a:spcPct val="115000"/>
              </a:lnSpc>
              <a:spcBef>
                <a:spcPts val="0"/>
              </a:spcBef>
              <a:spcAft>
                <a:spcPts val="0"/>
              </a:spcAft>
              <a:buClr>
                <a:srgbClr val="E87722"/>
              </a:buClr>
              <a:buSzPts val="1600"/>
              <a:buFont typeface="Open Sans"/>
              <a:buChar char="■"/>
            </a:pPr>
            <a:r>
              <a:rPr lang="en" sz="1600">
                <a:solidFill>
                  <a:schemeClr val="lt1"/>
                </a:solidFill>
                <a:latin typeface="Open Sans"/>
                <a:ea typeface="Open Sans"/>
                <a:cs typeface="Open Sans"/>
                <a:sym typeface="Open Sans"/>
              </a:rPr>
              <a:t>Why OpenSesame</a:t>
            </a:r>
            <a:endParaRPr sz="1600">
              <a:solidFill>
                <a:schemeClr val="lt1"/>
              </a:solidFill>
              <a:latin typeface="Open Sans"/>
              <a:ea typeface="Open Sans"/>
              <a:cs typeface="Open Sans"/>
              <a:sym typeface="Open Sans"/>
            </a:endParaRPr>
          </a:p>
          <a:p>
            <a:pPr marL="285750" lvl="0" indent="-209550" algn="l" rtl="0">
              <a:lnSpc>
                <a:spcPct val="115000"/>
              </a:lnSpc>
              <a:spcBef>
                <a:spcPts val="0"/>
              </a:spcBef>
              <a:spcAft>
                <a:spcPts val="0"/>
              </a:spcAft>
              <a:buClr>
                <a:srgbClr val="E87722"/>
              </a:buClr>
              <a:buSzPts val="1600"/>
              <a:buFont typeface="Open Sans"/>
              <a:buChar char="■"/>
            </a:pPr>
            <a:r>
              <a:rPr lang="en" sz="1600">
                <a:solidFill>
                  <a:schemeClr val="lt1"/>
                </a:solidFill>
                <a:latin typeface="Open Sans"/>
                <a:ea typeface="Open Sans"/>
                <a:cs typeface="Open Sans"/>
                <a:sym typeface="Open Sans"/>
              </a:rPr>
              <a:t>Marketplace Model </a:t>
            </a:r>
            <a:endParaRPr sz="1600">
              <a:solidFill>
                <a:schemeClr val="lt1"/>
              </a:solidFill>
              <a:latin typeface="Open Sans"/>
              <a:ea typeface="Open Sans"/>
              <a:cs typeface="Open Sans"/>
              <a:sym typeface="Open Sans"/>
            </a:endParaRPr>
          </a:p>
          <a:p>
            <a:pPr marL="285750" lvl="0" indent="-209550" algn="l" rtl="0">
              <a:lnSpc>
                <a:spcPct val="115000"/>
              </a:lnSpc>
              <a:spcBef>
                <a:spcPts val="0"/>
              </a:spcBef>
              <a:spcAft>
                <a:spcPts val="0"/>
              </a:spcAft>
              <a:buClr>
                <a:srgbClr val="E87722"/>
              </a:buClr>
              <a:buSzPts val="1600"/>
              <a:buFont typeface="Open Sans"/>
              <a:buChar char="■"/>
            </a:pPr>
            <a:r>
              <a:rPr lang="en" sz="1600">
                <a:solidFill>
                  <a:schemeClr val="lt1"/>
                </a:solidFill>
                <a:latin typeface="Open Sans"/>
                <a:ea typeface="Open Sans"/>
                <a:cs typeface="Open Sans"/>
                <a:sym typeface="Open Sans"/>
              </a:rPr>
              <a:t>OpenSesame Plus</a:t>
            </a:r>
            <a:endParaRPr sz="1600">
              <a:solidFill>
                <a:schemeClr val="lt1"/>
              </a:solidFill>
              <a:latin typeface="Open Sans"/>
              <a:ea typeface="Open Sans"/>
              <a:cs typeface="Open Sans"/>
              <a:sym typeface="Open Sans"/>
            </a:endParaRPr>
          </a:p>
          <a:p>
            <a:pPr marL="285750" lvl="0" indent="-209550" algn="l" rtl="0">
              <a:lnSpc>
                <a:spcPct val="115000"/>
              </a:lnSpc>
              <a:spcBef>
                <a:spcPts val="0"/>
              </a:spcBef>
              <a:spcAft>
                <a:spcPts val="0"/>
              </a:spcAft>
              <a:buClr>
                <a:srgbClr val="E87722"/>
              </a:buClr>
              <a:buSzPts val="1600"/>
              <a:buFont typeface="Open Sans"/>
              <a:buChar char="■"/>
            </a:pPr>
            <a:r>
              <a:rPr lang="en" sz="1600">
                <a:solidFill>
                  <a:schemeClr val="lt1"/>
                </a:solidFill>
                <a:latin typeface="Open Sans"/>
                <a:ea typeface="Open Sans"/>
                <a:cs typeface="Open Sans"/>
                <a:sym typeface="Open Sans"/>
              </a:rPr>
              <a:t>LMS Integration and Support</a:t>
            </a:r>
            <a:endParaRPr sz="1600">
              <a:solidFill>
                <a:schemeClr val="lt1"/>
              </a:solidFill>
              <a:latin typeface="Open Sans"/>
              <a:ea typeface="Open Sans"/>
              <a:cs typeface="Open Sans"/>
              <a:sym typeface="Open Sans"/>
            </a:endParaRPr>
          </a:p>
          <a:p>
            <a:pPr marL="285750" lvl="0" indent="-209550" algn="l" rtl="0">
              <a:lnSpc>
                <a:spcPct val="115000"/>
              </a:lnSpc>
              <a:spcBef>
                <a:spcPts val="0"/>
              </a:spcBef>
              <a:spcAft>
                <a:spcPts val="0"/>
              </a:spcAft>
              <a:buClr>
                <a:srgbClr val="E87722"/>
              </a:buClr>
              <a:buSzPts val="1600"/>
              <a:buFont typeface="Open Sans"/>
              <a:buChar char="■"/>
            </a:pPr>
            <a:r>
              <a:rPr lang="en" sz="1600">
                <a:solidFill>
                  <a:schemeClr val="lt1"/>
                </a:solidFill>
                <a:latin typeface="Open Sans"/>
                <a:ea typeface="Open Sans"/>
                <a:cs typeface="Open Sans"/>
                <a:sym typeface="Open Sans"/>
              </a:rPr>
              <a:t>Ouctomes</a:t>
            </a:r>
            <a:endParaRPr sz="1600">
              <a:solidFill>
                <a:schemeClr val="lt1"/>
              </a:solidFill>
              <a:latin typeface="Open Sans"/>
              <a:ea typeface="Open Sans"/>
              <a:cs typeface="Open Sans"/>
              <a:sym typeface="Open Sans"/>
            </a:endParaRPr>
          </a:p>
          <a:p>
            <a:pPr marL="285750" lvl="0" indent="-209550" algn="l" rtl="0">
              <a:lnSpc>
                <a:spcPct val="115000"/>
              </a:lnSpc>
              <a:spcBef>
                <a:spcPts val="0"/>
              </a:spcBef>
              <a:spcAft>
                <a:spcPts val="0"/>
              </a:spcAft>
              <a:buClr>
                <a:srgbClr val="E87722"/>
              </a:buClr>
              <a:buSzPts val="1600"/>
              <a:buFont typeface="Open Sans"/>
              <a:buChar char="■"/>
            </a:pPr>
            <a:r>
              <a:rPr lang="en" sz="1600">
                <a:solidFill>
                  <a:schemeClr val="lt1"/>
                </a:solidFill>
                <a:latin typeface="Open Sans"/>
                <a:ea typeface="Open Sans"/>
                <a:cs typeface="Open Sans"/>
                <a:sym typeface="Open Sans"/>
              </a:rPr>
              <a:t>Q&amp;A</a:t>
            </a:r>
            <a:endParaRPr sz="30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0"/>
        <p:cNvGrpSpPr/>
        <p:nvPr/>
      </p:nvGrpSpPr>
      <p:grpSpPr>
        <a:xfrm>
          <a:off x="0" y="0"/>
          <a:ext cx="0" cy="0"/>
          <a:chOff x="0" y="0"/>
          <a:chExt cx="0" cy="0"/>
        </a:xfrm>
      </p:grpSpPr>
      <p:sp>
        <p:nvSpPr>
          <p:cNvPr id="871" name="Google Shape;871;p76"/>
          <p:cNvSpPr txBox="1">
            <a:spLocks noGrp="1"/>
          </p:cNvSpPr>
          <p:nvPr>
            <p:ph type="title"/>
          </p:nvPr>
        </p:nvSpPr>
        <p:spPr>
          <a:xfrm>
            <a:off x="311700" y="173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Font typeface="Open Sans"/>
              <a:buNone/>
            </a:pPr>
            <a:r>
              <a:rPr lang="en" sz="2400"/>
              <a:t>How do you find courses your company needs?</a:t>
            </a:r>
            <a:endParaRPr sz="2400" i="1">
              <a:solidFill>
                <a:srgbClr val="000000"/>
              </a:solidFill>
            </a:endParaRPr>
          </a:p>
        </p:txBody>
      </p:sp>
      <p:pic>
        <p:nvPicPr>
          <p:cNvPr id="872" name="Google Shape;872;p76"/>
          <p:cNvPicPr preferRelativeResize="0"/>
          <p:nvPr/>
        </p:nvPicPr>
        <p:blipFill>
          <a:blip r:embed="rId3">
            <a:alphaModFix/>
          </a:blip>
          <a:stretch>
            <a:fillRect/>
          </a:stretch>
        </p:blipFill>
        <p:spPr>
          <a:xfrm>
            <a:off x="193625" y="4503575"/>
            <a:ext cx="1581400" cy="568175"/>
          </a:xfrm>
          <a:prstGeom prst="rect">
            <a:avLst/>
          </a:prstGeom>
          <a:noFill/>
          <a:ln>
            <a:noFill/>
          </a:ln>
        </p:spPr>
      </p:pic>
      <p:pic>
        <p:nvPicPr>
          <p:cNvPr id="873" name="Google Shape;873;p76"/>
          <p:cNvPicPr preferRelativeResize="0"/>
          <p:nvPr/>
        </p:nvPicPr>
        <p:blipFill rotWithShape="1">
          <a:blip r:embed="rId4">
            <a:alphaModFix/>
          </a:blip>
          <a:srcRect t="20540"/>
          <a:stretch/>
        </p:blipFill>
        <p:spPr>
          <a:xfrm>
            <a:off x="0" y="852675"/>
            <a:ext cx="9143999" cy="4290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7"/>
        <p:cNvGrpSpPr/>
        <p:nvPr/>
      </p:nvGrpSpPr>
      <p:grpSpPr>
        <a:xfrm>
          <a:off x="0" y="0"/>
          <a:ext cx="0" cy="0"/>
          <a:chOff x="0" y="0"/>
          <a:chExt cx="0" cy="0"/>
        </a:xfrm>
      </p:grpSpPr>
      <p:sp>
        <p:nvSpPr>
          <p:cNvPr id="878" name="Google Shape;878;p77"/>
          <p:cNvSpPr txBox="1">
            <a:spLocks noGrp="1"/>
          </p:cNvSpPr>
          <p:nvPr>
            <p:ph type="title"/>
          </p:nvPr>
        </p:nvSpPr>
        <p:spPr>
          <a:xfrm>
            <a:off x="311700" y="173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Font typeface="Open Sans"/>
              <a:buNone/>
            </a:pPr>
            <a:r>
              <a:rPr lang="en" sz="2400"/>
              <a:t>Curation alignment process</a:t>
            </a:r>
            <a:endParaRPr sz="2400" i="1">
              <a:solidFill>
                <a:srgbClr val="000000"/>
              </a:solidFill>
            </a:endParaRPr>
          </a:p>
        </p:txBody>
      </p:sp>
      <p:sp>
        <p:nvSpPr>
          <p:cNvPr id="879" name="Google Shape;879;p77"/>
          <p:cNvSpPr/>
          <p:nvPr/>
        </p:nvSpPr>
        <p:spPr>
          <a:xfrm>
            <a:off x="979269" y="1572750"/>
            <a:ext cx="1096200" cy="10962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7"/>
          <p:cNvSpPr txBox="1"/>
          <p:nvPr/>
        </p:nvSpPr>
        <p:spPr>
          <a:xfrm>
            <a:off x="851444" y="2748608"/>
            <a:ext cx="13221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GATHER INPUT</a:t>
            </a:r>
            <a:endParaRPr b="1">
              <a:solidFill>
                <a:srgbClr val="334044"/>
              </a:solidFill>
              <a:latin typeface="Open Sans"/>
              <a:ea typeface="Open Sans"/>
              <a:cs typeface="Open Sans"/>
              <a:sym typeface="Open Sans"/>
            </a:endParaRPr>
          </a:p>
        </p:txBody>
      </p:sp>
      <p:sp>
        <p:nvSpPr>
          <p:cNvPr id="881" name="Google Shape;881;p77"/>
          <p:cNvSpPr/>
          <p:nvPr/>
        </p:nvSpPr>
        <p:spPr>
          <a:xfrm>
            <a:off x="5067739" y="1572750"/>
            <a:ext cx="1096200" cy="10962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7"/>
          <p:cNvSpPr txBox="1"/>
          <p:nvPr/>
        </p:nvSpPr>
        <p:spPr>
          <a:xfrm>
            <a:off x="4851495" y="2748608"/>
            <a:ext cx="15483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CURATE</a:t>
            </a:r>
            <a:endParaRPr b="1">
              <a:solidFill>
                <a:srgbClr val="334044"/>
              </a:solidFill>
              <a:latin typeface="Open Sans"/>
              <a:ea typeface="Open Sans"/>
              <a:cs typeface="Open Sans"/>
              <a:sym typeface="Open Sans"/>
            </a:endParaRPr>
          </a:p>
          <a:p>
            <a:pPr marL="0" lvl="0" indent="0" algn="ctr" rtl="0">
              <a:spcBef>
                <a:spcPts val="0"/>
              </a:spcBef>
              <a:spcAft>
                <a:spcPts val="0"/>
              </a:spcAft>
              <a:buNone/>
            </a:pPr>
            <a:endParaRPr b="1">
              <a:solidFill>
                <a:srgbClr val="334044"/>
              </a:solidFill>
              <a:latin typeface="Open Sans"/>
              <a:ea typeface="Open Sans"/>
              <a:cs typeface="Open Sans"/>
              <a:sym typeface="Open Sans"/>
            </a:endParaRPr>
          </a:p>
        </p:txBody>
      </p:sp>
      <p:grpSp>
        <p:nvGrpSpPr>
          <p:cNvPr id="883" name="Google Shape;883;p77"/>
          <p:cNvGrpSpPr/>
          <p:nvPr/>
        </p:nvGrpSpPr>
        <p:grpSpPr>
          <a:xfrm>
            <a:off x="7059930" y="1596825"/>
            <a:ext cx="1322100" cy="2013758"/>
            <a:chOff x="5445191" y="2422125"/>
            <a:chExt cx="1322100" cy="2013758"/>
          </a:xfrm>
        </p:grpSpPr>
        <p:sp>
          <p:nvSpPr>
            <p:cNvPr id="884" name="Google Shape;884;p77"/>
            <p:cNvSpPr/>
            <p:nvPr/>
          </p:nvSpPr>
          <p:spPr>
            <a:xfrm>
              <a:off x="5558125" y="2422125"/>
              <a:ext cx="1096200" cy="1096200"/>
            </a:xfrm>
            <a:prstGeom prst="ellipse">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7"/>
            <p:cNvSpPr txBox="1"/>
            <p:nvPr/>
          </p:nvSpPr>
          <p:spPr>
            <a:xfrm>
              <a:off x="5445191" y="3597983"/>
              <a:ext cx="13221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IMPROVE</a:t>
              </a:r>
              <a:endParaRPr b="1">
                <a:solidFill>
                  <a:srgbClr val="334044"/>
                </a:solidFill>
                <a:latin typeface="Open Sans"/>
                <a:ea typeface="Open Sans"/>
                <a:cs typeface="Open Sans"/>
                <a:sym typeface="Open Sans"/>
              </a:endParaRPr>
            </a:p>
          </p:txBody>
        </p:sp>
      </p:grpSp>
      <p:sp>
        <p:nvSpPr>
          <p:cNvPr id="886" name="Google Shape;886;p77"/>
          <p:cNvSpPr/>
          <p:nvPr/>
        </p:nvSpPr>
        <p:spPr>
          <a:xfrm>
            <a:off x="3013606" y="1572750"/>
            <a:ext cx="1096200" cy="1096200"/>
          </a:xfrm>
          <a:prstGeom prst="ellipse">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7" name="Google Shape;887;p77"/>
          <p:cNvPicPr preferRelativeResize="0"/>
          <p:nvPr/>
        </p:nvPicPr>
        <p:blipFill>
          <a:blip r:embed="rId3">
            <a:alphaModFix/>
          </a:blip>
          <a:stretch>
            <a:fillRect/>
          </a:stretch>
        </p:blipFill>
        <p:spPr>
          <a:xfrm>
            <a:off x="7313000" y="1673225"/>
            <a:ext cx="837900" cy="837900"/>
          </a:xfrm>
          <a:prstGeom prst="rect">
            <a:avLst/>
          </a:prstGeom>
          <a:noFill/>
          <a:ln>
            <a:noFill/>
          </a:ln>
        </p:spPr>
      </p:pic>
      <p:sp>
        <p:nvSpPr>
          <p:cNvPr id="888" name="Google Shape;888;p77"/>
          <p:cNvSpPr txBox="1"/>
          <p:nvPr/>
        </p:nvSpPr>
        <p:spPr>
          <a:xfrm>
            <a:off x="2900650" y="2748604"/>
            <a:ext cx="1322100" cy="39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AGGREGATE FEEDBACK</a:t>
            </a:r>
            <a:endParaRPr b="1">
              <a:solidFill>
                <a:srgbClr val="334044"/>
              </a:solidFill>
              <a:latin typeface="Open Sans"/>
              <a:ea typeface="Open Sans"/>
              <a:cs typeface="Open Sans"/>
              <a:sym typeface="Open Sans"/>
            </a:endParaRPr>
          </a:p>
        </p:txBody>
      </p:sp>
      <p:sp>
        <p:nvSpPr>
          <p:cNvPr id="889" name="Google Shape;889;p77"/>
          <p:cNvSpPr/>
          <p:nvPr/>
        </p:nvSpPr>
        <p:spPr>
          <a:xfrm>
            <a:off x="2289650" y="2068175"/>
            <a:ext cx="488100" cy="295200"/>
          </a:xfrm>
          <a:prstGeom prst="right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7"/>
          <p:cNvSpPr/>
          <p:nvPr/>
        </p:nvSpPr>
        <p:spPr>
          <a:xfrm>
            <a:off x="4347050" y="2068175"/>
            <a:ext cx="488100" cy="295200"/>
          </a:xfrm>
          <a:prstGeom prst="right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7"/>
          <p:cNvSpPr/>
          <p:nvPr/>
        </p:nvSpPr>
        <p:spPr>
          <a:xfrm>
            <a:off x="6404450" y="2068175"/>
            <a:ext cx="488100" cy="295200"/>
          </a:xfrm>
          <a:prstGeom prst="right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2" name="Google Shape;892;p77"/>
          <p:cNvPicPr preferRelativeResize="0"/>
          <p:nvPr/>
        </p:nvPicPr>
        <p:blipFill>
          <a:blip r:embed="rId4">
            <a:alphaModFix/>
          </a:blip>
          <a:stretch>
            <a:fillRect/>
          </a:stretch>
        </p:blipFill>
        <p:spPr>
          <a:xfrm>
            <a:off x="1155800" y="1764150"/>
            <a:ext cx="713400" cy="713400"/>
          </a:xfrm>
          <a:prstGeom prst="rect">
            <a:avLst/>
          </a:prstGeom>
          <a:noFill/>
          <a:ln>
            <a:noFill/>
          </a:ln>
        </p:spPr>
      </p:pic>
      <p:pic>
        <p:nvPicPr>
          <p:cNvPr id="893" name="Google Shape;893;p77" descr="plan-icon.png"/>
          <p:cNvPicPr preferRelativeResize="0"/>
          <p:nvPr/>
        </p:nvPicPr>
        <p:blipFill>
          <a:blip r:embed="rId5">
            <a:alphaModFix/>
          </a:blip>
          <a:stretch>
            <a:fillRect/>
          </a:stretch>
        </p:blipFill>
        <p:spPr>
          <a:xfrm>
            <a:off x="5317644" y="1673222"/>
            <a:ext cx="604325" cy="782265"/>
          </a:xfrm>
          <a:prstGeom prst="rect">
            <a:avLst/>
          </a:prstGeom>
          <a:noFill/>
          <a:ln>
            <a:noFill/>
          </a:ln>
        </p:spPr>
      </p:pic>
      <p:pic>
        <p:nvPicPr>
          <p:cNvPr id="894" name="Google Shape;894;p77"/>
          <p:cNvPicPr preferRelativeResize="0"/>
          <p:nvPr/>
        </p:nvPicPr>
        <p:blipFill>
          <a:blip r:embed="rId6">
            <a:alphaModFix/>
          </a:blip>
          <a:stretch>
            <a:fillRect/>
          </a:stretch>
        </p:blipFill>
        <p:spPr>
          <a:xfrm>
            <a:off x="3143450" y="1673226"/>
            <a:ext cx="837900" cy="837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8"/>
        <p:cNvGrpSpPr/>
        <p:nvPr/>
      </p:nvGrpSpPr>
      <p:grpSpPr>
        <a:xfrm>
          <a:off x="0" y="0"/>
          <a:ext cx="0" cy="0"/>
          <a:chOff x="0" y="0"/>
          <a:chExt cx="0" cy="0"/>
        </a:xfrm>
      </p:grpSpPr>
      <p:sp>
        <p:nvSpPr>
          <p:cNvPr id="899" name="Google Shape;899;p78"/>
          <p:cNvSpPr txBox="1">
            <a:spLocks noGrp="1"/>
          </p:cNvSpPr>
          <p:nvPr>
            <p:ph type="title"/>
          </p:nvPr>
        </p:nvSpPr>
        <p:spPr>
          <a:xfrm>
            <a:off x="311700" y="173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Font typeface="Open Sans"/>
              <a:buNone/>
            </a:pPr>
            <a:r>
              <a:rPr lang="en" sz="2400"/>
              <a:t>Smart Lists: machine learning-driven curation</a:t>
            </a:r>
            <a:endParaRPr sz="2400" i="1">
              <a:solidFill>
                <a:srgbClr val="000000"/>
              </a:solidFill>
            </a:endParaRPr>
          </a:p>
        </p:txBody>
      </p:sp>
      <p:pic>
        <p:nvPicPr>
          <p:cNvPr id="900" name="Google Shape;900;p78"/>
          <p:cNvPicPr preferRelativeResize="0"/>
          <p:nvPr/>
        </p:nvPicPr>
        <p:blipFill>
          <a:blip r:embed="rId3">
            <a:alphaModFix/>
          </a:blip>
          <a:stretch>
            <a:fillRect/>
          </a:stretch>
        </p:blipFill>
        <p:spPr>
          <a:xfrm>
            <a:off x="-1" y="919075"/>
            <a:ext cx="9144001" cy="457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4"/>
        <p:cNvGrpSpPr/>
        <p:nvPr/>
      </p:nvGrpSpPr>
      <p:grpSpPr>
        <a:xfrm>
          <a:off x="0" y="0"/>
          <a:ext cx="0" cy="0"/>
          <a:chOff x="0" y="0"/>
          <a:chExt cx="0" cy="0"/>
        </a:xfrm>
      </p:grpSpPr>
      <p:sp>
        <p:nvSpPr>
          <p:cNvPr id="905" name="Google Shape;905;p79"/>
          <p:cNvSpPr txBox="1">
            <a:spLocks noGrp="1"/>
          </p:cNvSpPr>
          <p:nvPr>
            <p:ph type="title"/>
          </p:nvPr>
        </p:nvSpPr>
        <p:spPr>
          <a:xfrm>
            <a:off x="311700" y="173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Font typeface="Open Sans"/>
              <a:buNone/>
            </a:pPr>
            <a:r>
              <a:rPr lang="en" sz="2400"/>
              <a:t>Results of your curation alignment process</a:t>
            </a:r>
            <a:endParaRPr sz="2400" i="1">
              <a:solidFill>
                <a:srgbClr val="000000"/>
              </a:solidFill>
            </a:endParaRPr>
          </a:p>
        </p:txBody>
      </p:sp>
      <p:pic>
        <p:nvPicPr>
          <p:cNvPr id="906" name="Google Shape;906;p79"/>
          <p:cNvPicPr preferRelativeResize="0"/>
          <p:nvPr/>
        </p:nvPicPr>
        <p:blipFill>
          <a:blip r:embed="rId3">
            <a:alphaModFix/>
          </a:blip>
          <a:stretch>
            <a:fillRect/>
          </a:stretch>
        </p:blipFill>
        <p:spPr>
          <a:xfrm>
            <a:off x="438751" y="783705"/>
            <a:ext cx="5776749" cy="4113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0"/>
        <p:cNvGrpSpPr/>
        <p:nvPr/>
      </p:nvGrpSpPr>
      <p:grpSpPr>
        <a:xfrm>
          <a:off x="0" y="0"/>
          <a:ext cx="0" cy="0"/>
          <a:chOff x="0" y="0"/>
          <a:chExt cx="0" cy="0"/>
        </a:xfrm>
      </p:grpSpPr>
      <p:sp>
        <p:nvSpPr>
          <p:cNvPr id="911" name="Google Shape;911;p80"/>
          <p:cNvSpPr txBox="1">
            <a:spLocks noGrp="1"/>
          </p:cNvSpPr>
          <p:nvPr>
            <p:ph type="title"/>
          </p:nvPr>
        </p:nvSpPr>
        <p:spPr>
          <a:xfrm>
            <a:off x="376200" y="304456"/>
            <a:ext cx="86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t>Are your courses fresh, updated?</a:t>
            </a:r>
            <a:endParaRPr sz="2400">
              <a:solidFill>
                <a:srgbClr val="000000"/>
              </a:solidFill>
            </a:endParaRPr>
          </a:p>
        </p:txBody>
      </p:sp>
      <p:sp>
        <p:nvSpPr>
          <p:cNvPr id="912" name="Google Shape;912;p80"/>
          <p:cNvSpPr txBox="1"/>
          <p:nvPr/>
        </p:nvSpPr>
        <p:spPr>
          <a:xfrm>
            <a:off x="2803700" y="1578750"/>
            <a:ext cx="5998500" cy="2301300"/>
          </a:xfrm>
          <a:prstGeom prst="rect">
            <a:avLst/>
          </a:prstGeom>
          <a:noFill/>
          <a:ln>
            <a:noFill/>
          </a:ln>
        </p:spPr>
        <p:txBody>
          <a:bodyPr spcFirstLastPara="1" wrap="square" lIns="91425" tIns="91425" rIns="91425" bIns="91425" anchor="t" anchorCtr="0">
            <a:noAutofit/>
          </a:bodyPr>
          <a:lstStyle/>
          <a:p>
            <a:pPr marL="0" lvl="0" indent="0" algn="ctr" rtl="0">
              <a:lnSpc>
                <a:spcPct val="140000"/>
              </a:lnSpc>
              <a:spcBef>
                <a:spcPts val="0"/>
              </a:spcBef>
              <a:spcAft>
                <a:spcPts val="0"/>
              </a:spcAft>
              <a:buNone/>
            </a:pPr>
            <a:r>
              <a:rPr lang="en" sz="2400">
                <a:solidFill>
                  <a:srgbClr val="434343"/>
                </a:solidFill>
                <a:latin typeface="Open Sans"/>
                <a:ea typeface="Open Sans"/>
                <a:cs typeface="Open Sans"/>
                <a:sym typeface="Open Sans"/>
              </a:rPr>
              <a:t>"Course update communication gives us confidence ... without us having to manage it on our own, as we do with other vendors."</a:t>
            </a:r>
            <a:endParaRPr sz="2400">
              <a:solidFill>
                <a:srgbClr val="434343"/>
              </a:solidFill>
              <a:latin typeface="Open Sans"/>
              <a:ea typeface="Open Sans"/>
              <a:cs typeface="Open Sans"/>
              <a:sym typeface="Open Sans"/>
            </a:endParaRPr>
          </a:p>
          <a:p>
            <a:pPr marL="457200" lvl="0" indent="-323850" algn="r" rtl="0">
              <a:lnSpc>
                <a:spcPct val="140000"/>
              </a:lnSpc>
              <a:spcBef>
                <a:spcPts val="20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Lori from Johnstone Supply</a:t>
            </a:r>
            <a:endParaRPr sz="1500">
              <a:solidFill>
                <a:srgbClr val="434343"/>
              </a:solidFill>
              <a:latin typeface="Open Sans"/>
              <a:ea typeface="Open Sans"/>
              <a:cs typeface="Open Sans"/>
              <a:sym typeface="Open Sans"/>
            </a:endParaRPr>
          </a:p>
          <a:p>
            <a:pPr marL="0" lvl="0" indent="0" algn="ctr" rtl="0">
              <a:lnSpc>
                <a:spcPct val="140000"/>
              </a:lnSpc>
              <a:spcBef>
                <a:spcPts val="200"/>
              </a:spcBef>
              <a:spcAft>
                <a:spcPts val="0"/>
              </a:spcAft>
              <a:buNone/>
            </a:pPr>
            <a:endParaRPr sz="1500">
              <a:solidFill>
                <a:srgbClr val="434343"/>
              </a:solidFill>
              <a:latin typeface="Open Sans"/>
              <a:ea typeface="Open Sans"/>
              <a:cs typeface="Open Sans"/>
              <a:sym typeface="Open Sans"/>
            </a:endParaRPr>
          </a:p>
          <a:p>
            <a:pPr marL="0" lvl="0" indent="0" algn="ctr" rtl="0">
              <a:lnSpc>
                <a:spcPct val="140000"/>
              </a:lnSpc>
              <a:spcBef>
                <a:spcPts val="200"/>
              </a:spcBef>
              <a:spcAft>
                <a:spcPts val="0"/>
              </a:spcAft>
              <a:buNone/>
            </a:pPr>
            <a:endParaRPr sz="1500">
              <a:solidFill>
                <a:srgbClr val="434343"/>
              </a:solidFill>
              <a:latin typeface="Open Sans"/>
              <a:ea typeface="Open Sans"/>
              <a:cs typeface="Open Sans"/>
              <a:sym typeface="Open Sans"/>
            </a:endParaRPr>
          </a:p>
          <a:p>
            <a:pPr marL="0" lvl="0" indent="0" algn="l" rtl="0">
              <a:spcBef>
                <a:spcPts val="200"/>
              </a:spcBef>
              <a:spcAft>
                <a:spcPts val="0"/>
              </a:spcAft>
              <a:buNone/>
            </a:pPr>
            <a:endParaRPr sz="1600">
              <a:solidFill>
                <a:srgbClr val="434343"/>
              </a:solidFill>
            </a:endParaRPr>
          </a:p>
        </p:txBody>
      </p:sp>
      <p:grpSp>
        <p:nvGrpSpPr>
          <p:cNvPr id="913" name="Google Shape;913;p80"/>
          <p:cNvGrpSpPr/>
          <p:nvPr/>
        </p:nvGrpSpPr>
        <p:grpSpPr>
          <a:xfrm>
            <a:off x="685799" y="1716546"/>
            <a:ext cx="2066402" cy="2066618"/>
            <a:chOff x="518437" y="1750675"/>
            <a:chExt cx="2178600" cy="2103000"/>
          </a:xfrm>
        </p:grpSpPr>
        <p:sp>
          <p:nvSpPr>
            <p:cNvPr id="914" name="Google Shape;914;p80"/>
            <p:cNvSpPr/>
            <p:nvPr/>
          </p:nvSpPr>
          <p:spPr>
            <a:xfrm>
              <a:off x="518437" y="1750675"/>
              <a:ext cx="2178600" cy="21030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0"/>
            <p:cNvSpPr txBox="1"/>
            <p:nvPr/>
          </p:nvSpPr>
          <p:spPr>
            <a:xfrm>
              <a:off x="613362" y="2279153"/>
              <a:ext cx="1988700" cy="10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b="1">
                  <a:solidFill>
                    <a:schemeClr val="lt1"/>
                  </a:solidFill>
                  <a:latin typeface="Open Sans"/>
                  <a:ea typeface="Open Sans"/>
                  <a:cs typeface="Open Sans"/>
                  <a:sym typeface="Open Sans"/>
                </a:rPr>
                <a:t>86%</a:t>
              </a:r>
              <a:endParaRPr sz="4800" b="1">
                <a:solidFill>
                  <a:schemeClr val="lt1"/>
                </a:solidFill>
                <a:latin typeface="Open Sans"/>
                <a:ea typeface="Open Sans"/>
                <a:cs typeface="Open Sans"/>
                <a:sym typeface="Open Sans"/>
              </a:endParaRPr>
            </a:p>
            <a:p>
              <a:pPr marL="0" lvl="0" indent="0" algn="ctr" rtl="0">
                <a:spcBef>
                  <a:spcPts val="500"/>
                </a:spcBef>
                <a:spcAft>
                  <a:spcPts val="500"/>
                </a:spcAft>
                <a:buClr>
                  <a:schemeClr val="dk1"/>
                </a:buClr>
                <a:buSzPts val="1100"/>
                <a:buFont typeface="Arial"/>
                <a:buNone/>
              </a:pPr>
              <a:r>
                <a:rPr lang="en" b="1">
                  <a:solidFill>
                    <a:schemeClr val="lt1"/>
                  </a:solidFill>
                  <a:latin typeface="Open Sans"/>
                  <a:ea typeface="Open Sans"/>
                  <a:cs typeface="Open Sans"/>
                  <a:sym typeface="Open Sans"/>
                </a:rPr>
                <a:t>Saved time finding, administering courses</a:t>
              </a:r>
              <a:endParaRPr b="1">
                <a:solidFill>
                  <a:schemeClr val="lt1"/>
                </a:solidFill>
                <a:latin typeface="Open Sans"/>
                <a:ea typeface="Open Sans"/>
                <a:cs typeface="Open Sans"/>
                <a:sym typeface="Open San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9"/>
        <p:cNvGrpSpPr/>
        <p:nvPr/>
      </p:nvGrpSpPr>
      <p:grpSpPr>
        <a:xfrm>
          <a:off x="0" y="0"/>
          <a:ext cx="0" cy="0"/>
          <a:chOff x="0" y="0"/>
          <a:chExt cx="0" cy="0"/>
        </a:xfrm>
      </p:grpSpPr>
      <p:sp>
        <p:nvSpPr>
          <p:cNvPr id="920" name="Google Shape;920;p81"/>
          <p:cNvSpPr txBox="1"/>
          <p:nvPr/>
        </p:nvSpPr>
        <p:spPr>
          <a:xfrm>
            <a:off x="10221901" y="216575"/>
            <a:ext cx="1624800" cy="10296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1500"/>
              </a:spcAft>
              <a:buNone/>
            </a:pPr>
            <a:endParaRPr b="1">
              <a:solidFill>
                <a:srgbClr val="334044"/>
              </a:solidFill>
              <a:latin typeface="Open Sans"/>
              <a:ea typeface="Open Sans"/>
              <a:cs typeface="Open Sans"/>
              <a:sym typeface="Open Sans"/>
            </a:endParaRPr>
          </a:p>
        </p:txBody>
      </p:sp>
      <p:sp>
        <p:nvSpPr>
          <p:cNvPr id="921" name="Google Shape;921;p81"/>
          <p:cNvSpPr txBox="1"/>
          <p:nvPr/>
        </p:nvSpPr>
        <p:spPr>
          <a:xfrm>
            <a:off x="12320251" y="771273"/>
            <a:ext cx="1624800" cy="10296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1500"/>
              </a:spcAft>
              <a:buNone/>
            </a:pPr>
            <a:endParaRPr b="1">
              <a:solidFill>
                <a:srgbClr val="334044"/>
              </a:solidFill>
              <a:latin typeface="Open Sans"/>
              <a:ea typeface="Open Sans"/>
              <a:cs typeface="Open Sans"/>
              <a:sym typeface="Open Sans"/>
            </a:endParaRPr>
          </a:p>
        </p:txBody>
      </p:sp>
      <p:sp>
        <p:nvSpPr>
          <p:cNvPr id="922" name="Google Shape;922;p81"/>
          <p:cNvSpPr txBox="1"/>
          <p:nvPr/>
        </p:nvSpPr>
        <p:spPr>
          <a:xfrm>
            <a:off x="6003450" y="713000"/>
            <a:ext cx="3060000" cy="2957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500" b="1">
              <a:solidFill>
                <a:srgbClr val="434343"/>
              </a:solidFill>
              <a:latin typeface="Open Sans"/>
              <a:ea typeface="Open Sans"/>
              <a:cs typeface="Open Sans"/>
              <a:sym typeface="Open Sans"/>
            </a:endParaRPr>
          </a:p>
          <a:p>
            <a:pPr marL="0" lvl="0" indent="0" algn="l" rtl="0">
              <a:lnSpc>
                <a:spcPct val="100000"/>
              </a:lnSpc>
              <a:spcBef>
                <a:spcPts val="200"/>
              </a:spcBef>
              <a:spcAft>
                <a:spcPts val="200"/>
              </a:spcAft>
              <a:buClr>
                <a:srgbClr val="000000"/>
              </a:buClr>
              <a:buSzPts val="1100"/>
              <a:buFont typeface="Arial"/>
              <a:buNone/>
            </a:pPr>
            <a:r>
              <a:rPr lang="en" sz="2400">
                <a:solidFill>
                  <a:srgbClr val="434343"/>
                </a:solidFill>
                <a:latin typeface="Open Sans"/>
                <a:ea typeface="Open Sans"/>
                <a:cs typeface="Open Sans"/>
                <a:sym typeface="Open Sans"/>
              </a:rPr>
              <a:t>OpenSesame courses work seamlessly with any industry standards compliant LMS</a:t>
            </a:r>
            <a:endParaRPr sz="1600">
              <a:solidFill>
                <a:srgbClr val="434343"/>
              </a:solidFill>
            </a:endParaRPr>
          </a:p>
        </p:txBody>
      </p:sp>
      <p:pic>
        <p:nvPicPr>
          <p:cNvPr id="923" name="Google Shape;923;p81"/>
          <p:cNvPicPr preferRelativeResize="0"/>
          <p:nvPr/>
        </p:nvPicPr>
        <p:blipFill>
          <a:blip r:embed="rId3">
            <a:alphaModFix/>
          </a:blip>
          <a:stretch>
            <a:fillRect/>
          </a:stretch>
        </p:blipFill>
        <p:spPr>
          <a:xfrm>
            <a:off x="152400" y="381000"/>
            <a:ext cx="5698649" cy="40178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7"/>
        <p:cNvGrpSpPr/>
        <p:nvPr/>
      </p:nvGrpSpPr>
      <p:grpSpPr>
        <a:xfrm>
          <a:off x="0" y="0"/>
          <a:ext cx="0" cy="0"/>
          <a:chOff x="0" y="0"/>
          <a:chExt cx="0" cy="0"/>
        </a:xfrm>
      </p:grpSpPr>
      <p:sp>
        <p:nvSpPr>
          <p:cNvPr id="928" name="Google Shape;928;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t>We are here to help you</a:t>
            </a:r>
            <a:endParaRPr sz="2400">
              <a:solidFill>
                <a:srgbClr val="000000"/>
              </a:solidFill>
            </a:endParaRPr>
          </a:p>
          <a:p>
            <a:pPr marL="0" lvl="0" indent="0" algn="l" rtl="0">
              <a:spcBef>
                <a:spcPts val="0"/>
              </a:spcBef>
              <a:spcAft>
                <a:spcPts val="0"/>
              </a:spcAft>
              <a:buClr>
                <a:schemeClr val="lt1"/>
              </a:buClr>
              <a:buFont typeface="Open Sans"/>
              <a:buNone/>
            </a:pPr>
            <a:endParaRPr sz="2400"/>
          </a:p>
        </p:txBody>
      </p:sp>
      <p:sp>
        <p:nvSpPr>
          <p:cNvPr id="929" name="Google Shape;929;p82"/>
          <p:cNvSpPr/>
          <p:nvPr/>
        </p:nvSpPr>
        <p:spPr>
          <a:xfrm>
            <a:off x="445869" y="1877550"/>
            <a:ext cx="1096200" cy="10962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0" name="Google Shape;930;p82" descr="plan-icon.png"/>
          <p:cNvPicPr preferRelativeResize="0"/>
          <p:nvPr/>
        </p:nvPicPr>
        <p:blipFill>
          <a:blip r:embed="rId3">
            <a:alphaModFix/>
          </a:blip>
          <a:stretch>
            <a:fillRect/>
          </a:stretch>
        </p:blipFill>
        <p:spPr>
          <a:xfrm>
            <a:off x="692444" y="1997768"/>
            <a:ext cx="604325" cy="801357"/>
          </a:xfrm>
          <a:prstGeom prst="rect">
            <a:avLst/>
          </a:prstGeom>
          <a:noFill/>
          <a:ln>
            <a:noFill/>
          </a:ln>
        </p:spPr>
      </p:pic>
      <p:sp>
        <p:nvSpPr>
          <p:cNvPr id="931" name="Google Shape;931;p82"/>
          <p:cNvSpPr txBox="1"/>
          <p:nvPr/>
        </p:nvSpPr>
        <p:spPr>
          <a:xfrm>
            <a:off x="311694" y="3053408"/>
            <a:ext cx="13221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PLAN</a:t>
            </a:r>
            <a:endParaRPr b="1">
              <a:solidFill>
                <a:srgbClr val="334044"/>
              </a:solidFill>
              <a:latin typeface="Open Sans"/>
              <a:ea typeface="Open Sans"/>
              <a:cs typeface="Open Sans"/>
              <a:sym typeface="Open Sans"/>
            </a:endParaRPr>
          </a:p>
        </p:txBody>
      </p:sp>
      <p:grpSp>
        <p:nvGrpSpPr>
          <p:cNvPr id="932" name="Google Shape;932;p82"/>
          <p:cNvGrpSpPr/>
          <p:nvPr/>
        </p:nvGrpSpPr>
        <p:grpSpPr>
          <a:xfrm>
            <a:off x="1870606" y="1877550"/>
            <a:ext cx="1096200" cy="1096200"/>
            <a:chOff x="2652163" y="2422125"/>
            <a:chExt cx="1096200" cy="1096200"/>
          </a:xfrm>
        </p:grpSpPr>
        <p:sp>
          <p:nvSpPr>
            <p:cNvPr id="933" name="Google Shape;933;p82"/>
            <p:cNvSpPr/>
            <p:nvPr/>
          </p:nvSpPr>
          <p:spPr>
            <a:xfrm>
              <a:off x="2652163" y="2422125"/>
              <a:ext cx="1096200" cy="1096200"/>
            </a:xfrm>
            <a:prstGeom prst="ellipse">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4" name="Google Shape;934;p82"/>
            <p:cNvPicPr preferRelativeResize="0"/>
            <p:nvPr/>
          </p:nvPicPr>
          <p:blipFill>
            <a:blip r:embed="rId4">
              <a:alphaModFix/>
            </a:blip>
            <a:stretch>
              <a:fillRect/>
            </a:stretch>
          </p:blipFill>
          <p:spPr>
            <a:xfrm>
              <a:off x="2930332" y="2657314"/>
              <a:ext cx="604325" cy="642800"/>
            </a:xfrm>
            <a:prstGeom prst="rect">
              <a:avLst/>
            </a:prstGeom>
            <a:noFill/>
            <a:ln>
              <a:noFill/>
            </a:ln>
          </p:spPr>
        </p:pic>
      </p:grpSp>
      <p:grpSp>
        <p:nvGrpSpPr>
          <p:cNvPr id="935" name="Google Shape;935;p82"/>
          <p:cNvGrpSpPr/>
          <p:nvPr/>
        </p:nvGrpSpPr>
        <p:grpSpPr>
          <a:xfrm>
            <a:off x="3022695" y="1877550"/>
            <a:ext cx="1548300" cy="2013758"/>
            <a:chOff x="3879094" y="2422125"/>
            <a:chExt cx="1548300" cy="2013758"/>
          </a:xfrm>
        </p:grpSpPr>
        <p:sp>
          <p:nvSpPr>
            <p:cNvPr id="936" name="Google Shape;936;p82"/>
            <p:cNvSpPr/>
            <p:nvPr/>
          </p:nvSpPr>
          <p:spPr>
            <a:xfrm>
              <a:off x="4095338" y="2422125"/>
              <a:ext cx="1096200" cy="10962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7" name="Google Shape;937;p82"/>
            <p:cNvPicPr preferRelativeResize="0"/>
            <p:nvPr/>
          </p:nvPicPr>
          <p:blipFill>
            <a:blip r:embed="rId5">
              <a:alphaModFix/>
            </a:blip>
            <a:stretch>
              <a:fillRect/>
            </a:stretch>
          </p:blipFill>
          <p:spPr>
            <a:xfrm>
              <a:off x="4273165" y="2580301"/>
              <a:ext cx="746821" cy="729949"/>
            </a:xfrm>
            <a:prstGeom prst="rect">
              <a:avLst/>
            </a:prstGeom>
            <a:noFill/>
            <a:ln>
              <a:noFill/>
            </a:ln>
          </p:spPr>
        </p:pic>
        <p:sp>
          <p:nvSpPr>
            <p:cNvPr id="938" name="Google Shape;938;p82"/>
            <p:cNvSpPr txBox="1"/>
            <p:nvPr/>
          </p:nvSpPr>
          <p:spPr>
            <a:xfrm>
              <a:off x="3879094" y="3597983"/>
              <a:ext cx="15483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CONFIGURE</a:t>
              </a:r>
              <a:endParaRPr b="1">
                <a:solidFill>
                  <a:srgbClr val="334044"/>
                </a:solidFill>
                <a:latin typeface="Open Sans"/>
                <a:ea typeface="Open Sans"/>
                <a:cs typeface="Open Sans"/>
                <a:sym typeface="Open Sans"/>
              </a:endParaRPr>
            </a:p>
          </p:txBody>
        </p:sp>
      </p:grpSp>
      <p:grpSp>
        <p:nvGrpSpPr>
          <p:cNvPr id="939" name="Google Shape;939;p82"/>
          <p:cNvGrpSpPr/>
          <p:nvPr/>
        </p:nvGrpSpPr>
        <p:grpSpPr>
          <a:xfrm>
            <a:off x="4545330" y="1901625"/>
            <a:ext cx="1322100" cy="2013758"/>
            <a:chOff x="5445191" y="2422125"/>
            <a:chExt cx="1322100" cy="2013758"/>
          </a:xfrm>
        </p:grpSpPr>
        <p:sp>
          <p:nvSpPr>
            <p:cNvPr id="940" name="Google Shape;940;p82"/>
            <p:cNvSpPr/>
            <p:nvPr/>
          </p:nvSpPr>
          <p:spPr>
            <a:xfrm>
              <a:off x="5558125" y="2422125"/>
              <a:ext cx="1096200" cy="1096200"/>
            </a:xfrm>
            <a:prstGeom prst="ellipse">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1" name="Google Shape;941;p82"/>
            <p:cNvPicPr preferRelativeResize="0"/>
            <p:nvPr/>
          </p:nvPicPr>
          <p:blipFill>
            <a:blip r:embed="rId6">
              <a:alphaModFix/>
            </a:blip>
            <a:stretch>
              <a:fillRect/>
            </a:stretch>
          </p:blipFill>
          <p:spPr>
            <a:xfrm>
              <a:off x="5758487" y="2645800"/>
              <a:ext cx="746825" cy="609925"/>
            </a:xfrm>
            <a:prstGeom prst="rect">
              <a:avLst/>
            </a:prstGeom>
            <a:noFill/>
            <a:ln>
              <a:noFill/>
            </a:ln>
          </p:spPr>
        </p:pic>
        <p:sp>
          <p:nvSpPr>
            <p:cNvPr id="942" name="Google Shape;942;p82"/>
            <p:cNvSpPr txBox="1"/>
            <p:nvPr/>
          </p:nvSpPr>
          <p:spPr>
            <a:xfrm>
              <a:off x="5445191" y="3597983"/>
              <a:ext cx="13221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TEST</a:t>
              </a:r>
              <a:endParaRPr b="1">
                <a:solidFill>
                  <a:srgbClr val="334044"/>
                </a:solidFill>
                <a:latin typeface="Open Sans"/>
                <a:ea typeface="Open Sans"/>
                <a:cs typeface="Open Sans"/>
                <a:sym typeface="Open Sans"/>
              </a:endParaRPr>
            </a:p>
          </p:txBody>
        </p:sp>
      </p:grpSp>
      <p:grpSp>
        <p:nvGrpSpPr>
          <p:cNvPr id="943" name="Google Shape;943;p82"/>
          <p:cNvGrpSpPr/>
          <p:nvPr/>
        </p:nvGrpSpPr>
        <p:grpSpPr>
          <a:xfrm>
            <a:off x="5861031" y="1889925"/>
            <a:ext cx="1322100" cy="2013758"/>
            <a:chOff x="6862425" y="2422125"/>
            <a:chExt cx="1322100" cy="2013758"/>
          </a:xfrm>
        </p:grpSpPr>
        <p:sp>
          <p:nvSpPr>
            <p:cNvPr id="944" name="Google Shape;944;p82"/>
            <p:cNvSpPr/>
            <p:nvPr/>
          </p:nvSpPr>
          <p:spPr>
            <a:xfrm>
              <a:off x="7020938" y="2422125"/>
              <a:ext cx="1096200" cy="10962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5" name="Google Shape;945;p82"/>
            <p:cNvPicPr preferRelativeResize="0"/>
            <p:nvPr/>
          </p:nvPicPr>
          <p:blipFill>
            <a:blip r:embed="rId7">
              <a:alphaModFix/>
            </a:blip>
            <a:stretch>
              <a:fillRect/>
            </a:stretch>
          </p:blipFill>
          <p:spPr>
            <a:xfrm>
              <a:off x="7230256" y="2685489"/>
              <a:ext cx="586450" cy="586450"/>
            </a:xfrm>
            <a:prstGeom prst="rect">
              <a:avLst/>
            </a:prstGeom>
            <a:noFill/>
            <a:ln>
              <a:noFill/>
            </a:ln>
          </p:spPr>
        </p:pic>
        <p:sp>
          <p:nvSpPr>
            <p:cNvPr id="946" name="Google Shape;946;p82"/>
            <p:cNvSpPr txBox="1"/>
            <p:nvPr/>
          </p:nvSpPr>
          <p:spPr>
            <a:xfrm>
              <a:off x="6862425" y="3597983"/>
              <a:ext cx="13221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LAUNCH</a:t>
              </a:r>
              <a:endParaRPr b="1">
                <a:solidFill>
                  <a:srgbClr val="334044"/>
                </a:solidFill>
                <a:latin typeface="Open Sans"/>
                <a:ea typeface="Open Sans"/>
                <a:cs typeface="Open Sans"/>
                <a:sym typeface="Open Sans"/>
              </a:endParaRPr>
            </a:p>
          </p:txBody>
        </p:sp>
      </p:grpSp>
      <p:grpSp>
        <p:nvGrpSpPr>
          <p:cNvPr id="947" name="Google Shape;947;p82"/>
          <p:cNvGrpSpPr/>
          <p:nvPr/>
        </p:nvGrpSpPr>
        <p:grpSpPr>
          <a:xfrm>
            <a:off x="7288530" y="1901625"/>
            <a:ext cx="1322100" cy="2013758"/>
            <a:chOff x="5445191" y="2422125"/>
            <a:chExt cx="1322100" cy="2013758"/>
          </a:xfrm>
        </p:grpSpPr>
        <p:sp>
          <p:nvSpPr>
            <p:cNvPr id="948" name="Google Shape;948;p82"/>
            <p:cNvSpPr/>
            <p:nvPr/>
          </p:nvSpPr>
          <p:spPr>
            <a:xfrm>
              <a:off x="5558125" y="2422125"/>
              <a:ext cx="1096200" cy="1096200"/>
            </a:xfrm>
            <a:prstGeom prst="ellipse">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2"/>
            <p:cNvSpPr txBox="1"/>
            <p:nvPr/>
          </p:nvSpPr>
          <p:spPr>
            <a:xfrm>
              <a:off x="5445191" y="3597983"/>
              <a:ext cx="1322100" cy="8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IMPROVE</a:t>
              </a:r>
              <a:endParaRPr b="1">
                <a:solidFill>
                  <a:srgbClr val="334044"/>
                </a:solidFill>
                <a:latin typeface="Open Sans"/>
                <a:ea typeface="Open Sans"/>
                <a:cs typeface="Open Sans"/>
                <a:sym typeface="Open Sans"/>
              </a:endParaRPr>
            </a:p>
          </p:txBody>
        </p:sp>
      </p:grpSp>
      <p:pic>
        <p:nvPicPr>
          <p:cNvPr id="950" name="Google Shape;950;p82"/>
          <p:cNvPicPr preferRelativeResize="0"/>
          <p:nvPr/>
        </p:nvPicPr>
        <p:blipFill>
          <a:blip r:embed="rId8">
            <a:alphaModFix/>
          </a:blip>
          <a:stretch>
            <a:fillRect/>
          </a:stretch>
        </p:blipFill>
        <p:spPr>
          <a:xfrm>
            <a:off x="7541600" y="1978025"/>
            <a:ext cx="837900" cy="837900"/>
          </a:xfrm>
          <a:prstGeom prst="rect">
            <a:avLst/>
          </a:prstGeom>
          <a:noFill/>
          <a:ln>
            <a:noFill/>
          </a:ln>
        </p:spPr>
      </p:pic>
      <p:sp>
        <p:nvSpPr>
          <p:cNvPr id="951" name="Google Shape;951;p82"/>
          <p:cNvSpPr txBox="1"/>
          <p:nvPr/>
        </p:nvSpPr>
        <p:spPr>
          <a:xfrm>
            <a:off x="1757650" y="3053404"/>
            <a:ext cx="1322100" cy="39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334044"/>
                </a:solidFill>
                <a:latin typeface="Open Sans"/>
                <a:ea typeface="Open Sans"/>
                <a:cs typeface="Open Sans"/>
                <a:sym typeface="Open Sans"/>
              </a:rPr>
              <a:t>CURATE</a:t>
            </a:r>
            <a:endParaRPr b="1">
              <a:solidFill>
                <a:srgbClr val="334044"/>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55"/>
        <p:cNvGrpSpPr/>
        <p:nvPr/>
      </p:nvGrpSpPr>
      <p:grpSpPr>
        <a:xfrm>
          <a:off x="0" y="0"/>
          <a:ext cx="0" cy="0"/>
          <a:chOff x="0" y="0"/>
          <a:chExt cx="0" cy="0"/>
        </a:xfrm>
      </p:grpSpPr>
      <p:sp>
        <p:nvSpPr>
          <p:cNvPr id="956" name="Google Shape;956;p83"/>
          <p:cNvSpPr/>
          <p:nvPr/>
        </p:nvSpPr>
        <p:spPr>
          <a:xfrm rot="4492369">
            <a:off x="5724495" y="2520270"/>
            <a:ext cx="989798" cy="495763"/>
          </a:xfrm>
          <a:prstGeom prst="rightArrow">
            <a:avLst>
              <a:gd name="adj1" fmla="val 54226"/>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83"/>
          <p:cNvGrpSpPr/>
          <p:nvPr/>
        </p:nvGrpSpPr>
        <p:grpSpPr>
          <a:xfrm>
            <a:off x="5074345" y="788907"/>
            <a:ext cx="3453067" cy="2867065"/>
            <a:chOff x="3038722" y="768603"/>
            <a:chExt cx="3969043" cy="3215640"/>
          </a:xfrm>
        </p:grpSpPr>
        <p:sp>
          <p:nvSpPr>
            <p:cNvPr id="958" name="Google Shape;958;p83"/>
            <p:cNvSpPr/>
            <p:nvPr/>
          </p:nvSpPr>
          <p:spPr>
            <a:xfrm>
              <a:off x="5655365" y="1034431"/>
              <a:ext cx="1352400" cy="13524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83"/>
            <p:cNvGrpSpPr/>
            <p:nvPr/>
          </p:nvGrpSpPr>
          <p:grpSpPr>
            <a:xfrm rot="1515568">
              <a:off x="3355720" y="1157626"/>
              <a:ext cx="2270223" cy="1994444"/>
              <a:chOff x="200458" y="2011877"/>
              <a:chExt cx="2399667" cy="2108163"/>
            </a:xfrm>
          </p:grpSpPr>
          <p:sp>
            <p:nvSpPr>
              <p:cNvPr id="960" name="Google Shape;960;p83"/>
              <p:cNvSpPr/>
              <p:nvPr/>
            </p:nvSpPr>
            <p:spPr>
              <a:xfrm>
                <a:off x="200458" y="2365940"/>
                <a:ext cx="1754100" cy="1754100"/>
              </a:xfrm>
              <a:prstGeom prst="ellips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3"/>
              <p:cNvSpPr/>
              <p:nvPr/>
            </p:nvSpPr>
            <p:spPr>
              <a:xfrm rot="-1990850">
                <a:off x="1139284" y="2288707"/>
                <a:ext cx="1188964" cy="594438"/>
              </a:xfrm>
              <a:prstGeom prst="right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3"/>
              <p:cNvSpPr/>
              <p:nvPr/>
            </p:nvSpPr>
            <p:spPr>
              <a:xfrm rot="302370">
                <a:off x="1382214" y="2974102"/>
                <a:ext cx="1195321" cy="591301"/>
              </a:xfrm>
              <a:prstGeom prst="right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3" name="Google Shape;963;p83"/>
            <p:cNvSpPr txBox="1"/>
            <p:nvPr/>
          </p:nvSpPr>
          <p:spPr>
            <a:xfrm>
              <a:off x="5655365" y="1087231"/>
              <a:ext cx="1352400" cy="103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500" b="1">
                  <a:solidFill>
                    <a:schemeClr val="lt1"/>
                  </a:solidFill>
                  <a:latin typeface="Open Sans"/>
                  <a:ea typeface="Open Sans"/>
                  <a:cs typeface="Open Sans"/>
                  <a:sym typeface="Open Sans"/>
                </a:rPr>
                <a:t>15</a:t>
              </a:r>
              <a:r>
                <a:rPr lang="en" sz="2000">
                  <a:solidFill>
                    <a:schemeClr val="lt1"/>
                  </a:solidFill>
                  <a:latin typeface="Open Sans"/>
                  <a:ea typeface="Open Sans"/>
                  <a:cs typeface="Open Sans"/>
                  <a:sym typeface="Open Sans"/>
                </a:rPr>
                <a:t> </a:t>
              </a:r>
              <a:endParaRPr sz="2000">
                <a:solidFill>
                  <a:schemeClr val="lt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1300" b="1">
                  <a:solidFill>
                    <a:schemeClr val="lt1"/>
                  </a:solidFill>
                  <a:latin typeface="Open Sans"/>
                  <a:ea typeface="Open Sans"/>
                  <a:cs typeface="Open Sans"/>
                  <a:sym typeface="Open Sans"/>
                </a:rPr>
                <a:t>seconds</a:t>
              </a:r>
              <a:r>
                <a:rPr lang="en" sz="1300">
                  <a:solidFill>
                    <a:schemeClr val="lt1"/>
                  </a:solidFill>
                  <a:latin typeface="Open Sans"/>
                  <a:ea typeface="Open Sans"/>
                  <a:cs typeface="Open Sans"/>
                  <a:sym typeface="Open Sans"/>
                </a:rPr>
                <a:t> </a:t>
              </a:r>
              <a:endParaRPr sz="1300">
                <a:solidFill>
                  <a:schemeClr val="lt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1300">
                  <a:solidFill>
                    <a:schemeClr val="lt1"/>
                  </a:solidFill>
                  <a:latin typeface="Open Sans"/>
                  <a:ea typeface="Open Sans"/>
                  <a:cs typeface="Open Sans"/>
                  <a:sym typeface="Open Sans"/>
                </a:rPr>
                <a:t>via chat</a:t>
              </a:r>
              <a:endParaRPr sz="1300" b="1">
                <a:solidFill>
                  <a:schemeClr val="lt1"/>
                </a:solidFill>
                <a:latin typeface="Open Sans"/>
                <a:ea typeface="Open Sans"/>
                <a:cs typeface="Open Sans"/>
                <a:sym typeface="Open Sans"/>
              </a:endParaRPr>
            </a:p>
          </p:txBody>
        </p:sp>
        <p:sp>
          <p:nvSpPr>
            <p:cNvPr id="964" name="Google Shape;964;p83"/>
            <p:cNvSpPr txBox="1"/>
            <p:nvPr/>
          </p:nvSpPr>
          <p:spPr>
            <a:xfrm>
              <a:off x="3343095" y="1631910"/>
              <a:ext cx="1585200" cy="1421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b="1">
                  <a:solidFill>
                    <a:srgbClr val="FFFFFF"/>
                  </a:solidFill>
                  <a:latin typeface="Open Sans"/>
                  <a:ea typeface="Open Sans"/>
                  <a:cs typeface="Open Sans"/>
                  <a:sym typeface="Open Sans"/>
                </a:rPr>
                <a:t>Rapid</a:t>
              </a:r>
              <a:r>
                <a:rPr lang="en" sz="1800">
                  <a:solidFill>
                    <a:srgbClr val="FFFFFF"/>
                  </a:solidFill>
                  <a:latin typeface="Open Sans"/>
                  <a:ea typeface="Open Sans"/>
                  <a:cs typeface="Open Sans"/>
                  <a:sym typeface="Open Sans"/>
                </a:rPr>
                <a:t> response times</a:t>
              </a:r>
              <a:endParaRPr sz="1800" b="1">
                <a:solidFill>
                  <a:srgbClr val="FFFFFF"/>
                </a:solidFill>
                <a:latin typeface="Open Sans"/>
                <a:ea typeface="Open Sans"/>
                <a:cs typeface="Open Sans"/>
                <a:sym typeface="Open Sans"/>
              </a:endParaRPr>
            </a:p>
          </p:txBody>
        </p:sp>
        <p:sp>
          <p:nvSpPr>
            <p:cNvPr id="965" name="Google Shape;965;p83"/>
            <p:cNvSpPr/>
            <p:nvPr/>
          </p:nvSpPr>
          <p:spPr>
            <a:xfrm>
              <a:off x="5391705" y="2631843"/>
              <a:ext cx="1352400" cy="13524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3"/>
            <p:cNvSpPr txBox="1"/>
            <p:nvPr/>
          </p:nvSpPr>
          <p:spPr>
            <a:xfrm>
              <a:off x="5382868" y="2725343"/>
              <a:ext cx="1352400" cy="103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500" b="1">
                  <a:solidFill>
                    <a:schemeClr val="lt1"/>
                  </a:solidFill>
                  <a:latin typeface="Open Sans"/>
                  <a:ea typeface="Open Sans"/>
                  <a:cs typeface="Open Sans"/>
                  <a:sym typeface="Open Sans"/>
                </a:rPr>
                <a:t>15</a:t>
              </a:r>
              <a:r>
                <a:rPr lang="en" sz="2000">
                  <a:solidFill>
                    <a:schemeClr val="lt1"/>
                  </a:solidFill>
                  <a:latin typeface="Open Sans"/>
                  <a:ea typeface="Open Sans"/>
                  <a:cs typeface="Open Sans"/>
                  <a:sym typeface="Open Sans"/>
                </a:rPr>
                <a:t> </a:t>
              </a:r>
              <a:endParaRPr sz="2000">
                <a:solidFill>
                  <a:schemeClr val="lt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1300" b="1">
                  <a:solidFill>
                    <a:schemeClr val="lt1"/>
                  </a:solidFill>
                  <a:latin typeface="Open Sans"/>
                  <a:ea typeface="Open Sans"/>
                  <a:cs typeface="Open Sans"/>
                  <a:sym typeface="Open Sans"/>
                </a:rPr>
                <a:t>minutes</a:t>
              </a:r>
              <a:r>
                <a:rPr lang="en" sz="1300">
                  <a:solidFill>
                    <a:schemeClr val="lt1"/>
                  </a:solidFill>
                  <a:latin typeface="Open Sans"/>
                  <a:ea typeface="Open Sans"/>
                  <a:cs typeface="Open Sans"/>
                  <a:sym typeface="Open Sans"/>
                </a:rPr>
                <a:t> </a:t>
              </a:r>
              <a:endParaRPr sz="1300">
                <a:solidFill>
                  <a:schemeClr val="lt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1300">
                  <a:solidFill>
                    <a:schemeClr val="lt1"/>
                  </a:solidFill>
                  <a:latin typeface="Open Sans"/>
                  <a:ea typeface="Open Sans"/>
                  <a:cs typeface="Open Sans"/>
                  <a:sym typeface="Open Sans"/>
                </a:rPr>
                <a:t>via email</a:t>
              </a:r>
              <a:endParaRPr sz="1300" b="1">
                <a:solidFill>
                  <a:schemeClr val="lt1"/>
                </a:solidFill>
                <a:latin typeface="Open Sans"/>
                <a:ea typeface="Open Sans"/>
                <a:cs typeface="Open Sans"/>
                <a:sym typeface="Open Sans"/>
              </a:endParaRPr>
            </a:p>
          </p:txBody>
        </p:sp>
      </p:grpSp>
      <p:grpSp>
        <p:nvGrpSpPr>
          <p:cNvPr id="967" name="Google Shape;967;p83"/>
          <p:cNvGrpSpPr/>
          <p:nvPr/>
        </p:nvGrpSpPr>
        <p:grpSpPr>
          <a:xfrm>
            <a:off x="3050930" y="2861167"/>
            <a:ext cx="2188485" cy="2009958"/>
            <a:chOff x="3380905" y="2831203"/>
            <a:chExt cx="2175000" cy="2015400"/>
          </a:xfrm>
        </p:grpSpPr>
        <p:sp>
          <p:nvSpPr>
            <p:cNvPr id="968" name="Google Shape;968;p83"/>
            <p:cNvSpPr/>
            <p:nvPr/>
          </p:nvSpPr>
          <p:spPr>
            <a:xfrm>
              <a:off x="3459311" y="2831203"/>
              <a:ext cx="2015400" cy="2015400"/>
            </a:xfrm>
            <a:prstGeom prst="ellips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3"/>
            <p:cNvSpPr txBox="1"/>
            <p:nvPr/>
          </p:nvSpPr>
          <p:spPr>
            <a:xfrm>
              <a:off x="3380905" y="3190413"/>
              <a:ext cx="2175000" cy="131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a:solidFill>
                    <a:srgbClr val="FFFFFF"/>
                  </a:solidFill>
                  <a:latin typeface="Open Sans"/>
                  <a:ea typeface="Open Sans"/>
                  <a:cs typeface="Open Sans"/>
                  <a:sym typeface="Open Sans"/>
                </a:rPr>
                <a:t>Dedicated </a:t>
              </a:r>
              <a:br>
                <a:rPr lang="en" sz="1300">
                  <a:solidFill>
                    <a:srgbClr val="FFFFFF"/>
                  </a:solidFill>
                  <a:latin typeface="Open Sans"/>
                  <a:ea typeface="Open Sans"/>
                  <a:cs typeface="Open Sans"/>
                  <a:sym typeface="Open Sans"/>
                </a:rPr>
              </a:br>
              <a:r>
                <a:rPr lang="en" sz="1300" b="1">
                  <a:solidFill>
                    <a:srgbClr val="FFFFFF"/>
                  </a:solidFill>
                  <a:latin typeface="Open Sans"/>
                  <a:ea typeface="Open Sans"/>
                  <a:cs typeface="Open Sans"/>
                  <a:sym typeface="Open Sans"/>
                </a:rPr>
                <a:t>Customer Success Manager </a:t>
              </a:r>
              <a:r>
                <a:rPr lang="en" sz="1300">
                  <a:solidFill>
                    <a:srgbClr val="FFFFFF"/>
                  </a:solidFill>
                  <a:latin typeface="Open Sans"/>
                  <a:ea typeface="Open Sans"/>
                  <a:cs typeface="Open Sans"/>
                  <a:sym typeface="Open Sans"/>
                </a:rPr>
                <a:t>to help </a:t>
              </a:r>
              <a:br>
                <a:rPr lang="en" sz="1300">
                  <a:solidFill>
                    <a:srgbClr val="FFFFFF"/>
                  </a:solidFill>
                  <a:latin typeface="Open Sans"/>
                  <a:ea typeface="Open Sans"/>
                  <a:cs typeface="Open Sans"/>
                  <a:sym typeface="Open Sans"/>
                </a:rPr>
              </a:br>
              <a:r>
                <a:rPr lang="en" sz="1300">
                  <a:solidFill>
                    <a:srgbClr val="FFFFFF"/>
                  </a:solidFill>
                  <a:latin typeface="Open Sans"/>
                  <a:ea typeface="Open Sans"/>
                  <a:cs typeface="Open Sans"/>
                  <a:sym typeface="Open Sans"/>
                </a:rPr>
                <a:t>define and track </a:t>
              </a:r>
              <a:br>
                <a:rPr lang="en" sz="1300">
                  <a:solidFill>
                    <a:srgbClr val="FFFFFF"/>
                  </a:solidFill>
                  <a:latin typeface="Open Sans"/>
                  <a:ea typeface="Open Sans"/>
                  <a:cs typeface="Open Sans"/>
                  <a:sym typeface="Open Sans"/>
                </a:rPr>
              </a:br>
              <a:r>
                <a:rPr lang="en" sz="1300">
                  <a:solidFill>
                    <a:srgbClr val="FFFFFF"/>
                  </a:solidFill>
                  <a:latin typeface="Open Sans"/>
                  <a:ea typeface="Open Sans"/>
                  <a:cs typeface="Open Sans"/>
                  <a:sym typeface="Open Sans"/>
                </a:rPr>
                <a:t>your success</a:t>
              </a:r>
              <a:endParaRPr sz="1300">
                <a:solidFill>
                  <a:srgbClr val="FFFFFF"/>
                </a:solidFill>
                <a:latin typeface="Open Sans"/>
                <a:ea typeface="Open Sans"/>
                <a:cs typeface="Open Sans"/>
                <a:sym typeface="Open Sans"/>
              </a:endParaRPr>
            </a:p>
          </p:txBody>
        </p:sp>
      </p:grpSp>
      <p:cxnSp>
        <p:nvCxnSpPr>
          <p:cNvPr id="970" name="Google Shape;970;p83"/>
          <p:cNvCxnSpPr/>
          <p:nvPr/>
        </p:nvCxnSpPr>
        <p:spPr>
          <a:xfrm>
            <a:off x="2398750" y="3106100"/>
            <a:ext cx="1088100" cy="641100"/>
          </a:xfrm>
          <a:prstGeom prst="straightConnector1">
            <a:avLst/>
          </a:prstGeom>
          <a:noFill/>
          <a:ln w="19050" cap="flat" cmpd="sng">
            <a:solidFill>
              <a:srgbClr val="434343"/>
            </a:solidFill>
            <a:prstDash val="solid"/>
            <a:round/>
            <a:headEnd type="none" w="med" len="med"/>
            <a:tailEnd type="none" w="med" len="med"/>
          </a:ln>
        </p:spPr>
      </p:cxnSp>
      <p:sp>
        <p:nvSpPr>
          <p:cNvPr id="971" name="Google Shape;971;p83"/>
          <p:cNvSpPr/>
          <p:nvPr/>
        </p:nvSpPr>
        <p:spPr>
          <a:xfrm>
            <a:off x="235500" y="1201737"/>
            <a:ext cx="2411700" cy="2411700"/>
          </a:xfrm>
          <a:prstGeom prst="ellipse">
            <a:avLst/>
          </a:prstGeom>
          <a:solidFill>
            <a:srgbClr val="E88003"/>
          </a:solidFill>
          <a:ln w="9525" cap="flat" cmpd="sng">
            <a:solidFill>
              <a:srgbClr val="E8800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3"/>
          <p:cNvSpPr txBox="1"/>
          <p:nvPr/>
        </p:nvSpPr>
        <p:spPr>
          <a:xfrm>
            <a:off x="412775" y="1607451"/>
            <a:ext cx="2037000" cy="1575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200">
                <a:solidFill>
                  <a:schemeClr val="lt1"/>
                </a:solidFill>
                <a:latin typeface="Open Sans"/>
                <a:ea typeface="Open Sans"/>
                <a:cs typeface="Open Sans"/>
                <a:sym typeface="Open Sans"/>
              </a:rPr>
              <a:t>Setting the </a:t>
            </a:r>
            <a:endParaRPr sz="2200">
              <a:solidFill>
                <a:schemeClr val="lt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2200" b="1">
                <a:solidFill>
                  <a:schemeClr val="lt1"/>
                </a:solidFill>
                <a:latin typeface="Open Sans"/>
                <a:ea typeface="Open Sans"/>
                <a:cs typeface="Open Sans"/>
                <a:sym typeface="Open Sans"/>
              </a:rPr>
              <a:t>industry standard </a:t>
            </a:r>
            <a:br>
              <a:rPr lang="en" sz="2200" b="1">
                <a:solidFill>
                  <a:schemeClr val="lt1"/>
                </a:solidFill>
                <a:latin typeface="Open Sans"/>
                <a:ea typeface="Open Sans"/>
                <a:cs typeface="Open Sans"/>
                <a:sym typeface="Open Sans"/>
              </a:rPr>
            </a:br>
            <a:r>
              <a:rPr lang="en" sz="2200">
                <a:solidFill>
                  <a:schemeClr val="lt1"/>
                </a:solidFill>
                <a:latin typeface="Open Sans"/>
                <a:ea typeface="Open Sans"/>
                <a:cs typeface="Open Sans"/>
                <a:sym typeface="Open Sans"/>
              </a:rPr>
              <a:t>for service</a:t>
            </a:r>
            <a:endParaRPr sz="2200">
              <a:solidFill>
                <a:schemeClr val="lt1"/>
              </a:solidFill>
            </a:endParaRPr>
          </a:p>
        </p:txBody>
      </p:sp>
      <p:cxnSp>
        <p:nvCxnSpPr>
          <p:cNvPr id="973" name="Google Shape;973;p83"/>
          <p:cNvCxnSpPr>
            <a:stCxn id="971" idx="6"/>
            <a:endCxn id="964" idx="1"/>
          </p:cNvCxnSpPr>
          <p:nvPr/>
        </p:nvCxnSpPr>
        <p:spPr>
          <a:xfrm rot="10800000" flipH="1">
            <a:off x="2647200" y="2192187"/>
            <a:ext cx="2691900" cy="215400"/>
          </a:xfrm>
          <a:prstGeom prst="straightConnector1">
            <a:avLst/>
          </a:prstGeom>
          <a:noFill/>
          <a:ln w="19050" cap="flat" cmpd="sng">
            <a:solidFill>
              <a:srgbClr val="434343"/>
            </a:solidFill>
            <a:prstDash val="solid"/>
            <a:round/>
            <a:headEnd type="none" w="med" len="med"/>
            <a:tailEnd type="none" w="med" len="med"/>
          </a:ln>
        </p:spPr>
      </p:cxnSp>
      <p:sp>
        <p:nvSpPr>
          <p:cNvPr id="974" name="Google Shape;974;p83"/>
          <p:cNvSpPr/>
          <p:nvPr/>
        </p:nvSpPr>
        <p:spPr>
          <a:xfrm>
            <a:off x="5947950" y="3291750"/>
            <a:ext cx="1176600" cy="1143600"/>
          </a:xfrm>
          <a:prstGeom prst="ellipse">
            <a:avLst/>
          </a:prstGeom>
          <a:solidFill>
            <a:srgbClr val="8F9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3"/>
          <p:cNvSpPr txBox="1"/>
          <p:nvPr/>
        </p:nvSpPr>
        <p:spPr>
          <a:xfrm>
            <a:off x="5966833" y="3450060"/>
            <a:ext cx="1176600" cy="919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500" b="1">
                <a:solidFill>
                  <a:schemeClr val="lt1"/>
                </a:solidFill>
                <a:latin typeface="Open Sans"/>
                <a:ea typeface="Open Sans"/>
                <a:cs typeface="Open Sans"/>
                <a:sym typeface="Open Sans"/>
              </a:rPr>
              <a:t>Live</a:t>
            </a:r>
            <a:endParaRPr sz="1300">
              <a:solidFill>
                <a:schemeClr val="lt1"/>
              </a:solidFill>
              <a:latin typeface="Open Sans"/>
              <a:ea typeface="Open Sans"/>
              <a:cs typeface="Open Sans"/>
              <a:sym typeface="Open Sans"/>
            </a:endParaRPr>
          </a:p>
          <a:p>
            <a:pPr marL="0" lvl="0" indent="0" algn="ctr" rtl="0">
              <a:lnSpc>
                <a:spcPct val="100000"/>
              </a:lnSpc>
              <a:spcBef>
                <a:spcPts val="0"/>
              </a:spcBef>
              <a:spcAft>
                <a:spcPts val="0"/>
              </a:spcAft>
              <a:buNone/>
            </a:pPr>
            <a:r>
              <a:rPr lang="en" sz="1300">
                <a:solidFill>
                  <a:schemeClr val="lt1"/>
                </a:solidFill>
                <a:latin typeface="Open Sans"/>
                <a:ea typeface="Open Sans"/>
                <a:cs typeface="Open Sans"/>
                <a:sym typeface="Open Sans"/>
              </a:rPr>
              <a:t>via phone </a:t>
            </a:r>
            <a:endParaRPr sz="1300" b="1">
              <a:solidFill>
                <a:schemeClr val="lt1"/>
              </a:solidFill>
              <a:latin typeface="Open Sans"/>
              <a:ea typeface="Open Sans"/>
              <a:cs typeface="Open Sans"/>
              <a:sym typeface="Open Sans"/>
            </a:endParaRPr>
          </a:p>
        </p:txBody>
      </p:sp>
      <p:sp>
        <p:nvSpPr>
          <p:cNvPr id="976" name="Google Shape;976;p83"/>
          <p:cNvSpPr txBox="1">
            <a:spLocks noGrp="1"/>
          </p:cNvSpPr>
          <p:nvPr>
            <p:ph type="title" idx="4294967295"/>
          </p:nvPr>
        </p:nvSpPr>
        <p:spPr>
          <a:xfrm>
            <a:off x="300000" y="304456"/>
            <a:ext cx="86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latin typeface="Open Sans"/>
                <a:ea typeface="Open Sans"/>
                <a:cs typeface="Open Sans"/>
                <a:sym typeface="Open Sans"/>
              </a:rPr>
              <a:t>The best customer support in the industry</a:t>
            </a:r>
            <a:endParaRPr sz="2400">
              <a:solidFill>
                <a:srgbClr val="000000"/>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84"/>
          <p:cNvSpPr txBox="1"/>
          <p:nvPr/>
        </p:nvSpPr>
        <p:spPr>
          <a:xfrm>
            <a:off x="44625" y="-590125"/>
            <a:ext cx="37869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Open Sans"/>
                <a:ea typeface="Open Sans"/>
                <a:cs typeface="Open Sans"/>
                <a:sym typeface="Open Sans"/>
              </a:rPr>
              <a:t>Why? Enterprise</a:t>
            </a:r>
            <a:endParaRPr sz="1400" b="0" i="0" u="none" strike="noStrike" cap="none">
              <a:solidFill>
                <a:srgbClr val="000000"/>
              </a:solidFill>
              <a:latin typeface="Open Sans"/>
              <a:ea typeface="Open Sans"/>
              <a:cs typeface="Open Sans"/>
              <a:sym typeface="Open Sans"/>
            </a:endParaRPr>
          </a:p>
        </p:txBody>
      </p:sp>
      <p:sp>
        <p:nvSpPr>
          <p:cNvPr id="982" name="Google Shape;982;p84"/>
          <p:cNvSpPr txBox="1">
            <a:spLocks noGrp="1"/>
          </p:cNvSpPr>
          <p:nvPr>
            <p:ph type="body" idx="4294967295"/>
          </p:nvPr>
        </p:nvSpPr>
        <p:spPr>
          <a:xfrm>
            <a:off x="626100" y="3123170"/>
            <a:ext cx="1421700" cy="849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 b="1">
                <a:solidFill>
                  <a:srgbClr val="42515A"/>
                </a:solidFill>
                <a:latin typeface="Open Sans SemiBold"/>
                <a:ea typeface="Open Sans SemiBold"/>
                <a:cs typeface="Open Sans SemiBold"/>
                <a:sym typeface="Open Sans SemiBold"/>
              </a:rPr>
              <a:t>Save </a:t>
            </a:r>
            <a:br>
              <a:rPr lang="en" b="1">
                <a:solidFill>
                  <a:srgbClr val="42515A"/>
                </a:solidFill>
                <a:latin typeface="Open Sans SemiBold"/>
                <a:ea typeface="Open Sans SemiBold"/>
                <a:cs typeface="Open Sans SemiBold"/>
                <a:sym typeface="Open Sans SemiBold"/>
              </a:rPr>
            </a:br>
            <a:r>
              <a:rPr lang="en" b="1">
                <a:solidFill>
                  <a:srgbClr val="42515A"/>
                </a:solidFill>
                <a:latin typeface="Open Sans SemiBold"/>
                <a:ea typeface="Open Sans SemiBold"/>
                <a:cs typeface="Open Sans SemiBold"/>
                <a:sym typeface="Open Sans SemiBold"/>
              </a:rPr>
              <a:t>time</a:t>
            </a:r>
            <a:endParaRPr b="1">
              <a:solidFill>
                <a:srgbClr val="42515A"/>
              </a:solidFill>
              <a:latin typeface="Open Sans SemiBold"/>
              <a:ea typeface="Open Sans SemiBold"/>
              <a:cs typeface="Open Sans SemiBold"/>
              <a:sym typeface="Open Sans SemiBold"/>
            </a:endParaRPr>
          </a:p>
        </p:txBody>
      </p:sp>
      <p:sp>
        <p:nvSpPr>
          <p:cNvPr id="983" name="Google Shape;983;p84"/>
          <p:cNvSpPr txBox="1">
            <a:spLocks noGrp="1"/>
          </p:cNvSpPr>
          <p:nvPr>
            <p:ph type="body" idx="4294967295"/>
          </p:nvPr>
        </p:nvSpPr>
        <p:spPr>
          <a:xfrm>
            <a:off x="2767777" y="2976459"/>
            <a:ext cx="1508400" cy="114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 b="1">
                <a:solidFill>
                  <a:srgbClr val="42515A"/>
                </a:solidFill>
                <a:latin typeface="Open Sans SemiBold"/>
                <a:ea typeface="Open Sans SemiBold"/>
                <a:cs typeface="Open Sans SemiBold"/>
                <a:sym typeface="Open Sans SemiBold"/>
              </a:rPr>
              <a:t>Deliver </a:t>
            </a:r>
            <a:br>
              <a:rPr lang="en" b="1">
                <a:solidFill>
                  <a:srgbClr val="42515A"/>
                </a:solidFill>
                <a:latin typeface="Open Sans SemiBold"/>
                <a:ea typeface="Open Sans SemiBold"/>
                <a:cs typeface="Open Sans SemiBold"/>
                <a:sym typeface="Open Sans SemiBold"/>
              </a:rPr>
            </a:br>
            <a:r>
              <a:rPr lang="en" b="1">
                <a:solidFill>
                  <a:srgbClr val="42515A"/>
                </a:solidFill>
                <a:latin typeface="Open Sans SemiBold"/>
                <a:ea typeface="Open Sans SemiBold"/>
                <a:cs typeface="Open Sans SemiBold"/>
                <a:sym typeface="Open Sans SemiBold"/>
              </a:rPr>
              <a:t>ROI</a:t>
            </a:r>
            <a:endParaRPr b="1">
              <a:solidFill>
                <a:srgbClr val="42515A"/>
              </a:solidFill>
              <a:latin typeface="Open Sans SemiBold"/>
              <a:ea typeface="Open Sans SemiBold"/>
              <a:cs typeface="Open Sans SemiBold"/>
              <a:sym typeface="Open Sans SemiBold"/>
            </a:endParaRPr>
          </a:p>
        </p:txBody>
      </p:sp>
      <p:sp>
        <p:nvSpPr>
          <p:cNvPr id="984" name="Google Shape;984;p84"/>
          <p:cNvSpPr txBox="1">
            <a:spLocks noGrp="1"/>
          </p:cNvSpPr>
          <p:nvPr>
            <p:ph type="body" idx="4294967295"/>
          </p:nvPr>
        </p:nvSpPr>
        <p:spPr>
          <a:xfrm>
            <a:off x="4974723" y="2976459"/>
            <a:ext cx="1508400" cy="114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 b="1">
                <a:solidFill>
                  <a:srgbClr val="42515A"/>
                </a:solidFill>
                <a:latin typeface="Open Sans SemiBold"/>
                <a:ea typeface="Open Sans SemiBold"/>
                <a:cs typeface="Open Sans SemiBold"/>
                <a:sym typeface="Open Sans SemiBold"/>
              </a:rPr>
              <a:t>Maintain compliance</a:t>
            </a:r>
            <a:endParaRPr b="1">
              <a:solidFill>
                <a:srgbClr val="42515A"/>
              </a:solidFill>
              <a:latin typeface="Open Sans SemiBold"/>
              <a:ea typeface="Open Sans SemiBold"/>
              <a:cs typeface="Open Sans SemiBold"/>
              <a:sym typeface="Open Sans SemiBold"/>
            </a:endParaRPr>
          </a:p>
        </p:txBody>
      </p:sp>
      <p:sp>
        <p:nvSpPr>
          <p:cNvPr id="985" name="Google Shape;985;p84"/>
          <p:cNvSpPr txBox="1">
            <a:spLocks noGrp="1"/>
          </p:cNvSpPr>
          <p:nvPr>
            <p:ph type="body" idx="4294967295"/>
          </p:nvPr>
        </p:nvSpPr>
        <p:spPr>
          <a:xfrm>
            <a:off x="7012372" y="3187463"/>
            <a:ext cx="1732200" cy="849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b="1">
                <a:solidFill>
                  <a:srgbClr val="42515A"/>
                </a:solidFill>
                <a:latin typeface="Open Sans SemiBold"/>
                <a:ea typeface="Open Sans SemiBold"/>
                <a:cs typeface="Open Sans SemiBold"/>
                <a:sym typeface="Open Sans SemiBold"/>
              </a:rPr>
              <a:t>Engage learners</a:t>
            </a:r>
            <a:endParaRPr b="1">
              <a:solidFill>
                <a:srgbClr val="42515A"/>
              </a:solidFill>
              <a:latin typeface="Open Sans SemiBold"/>
              <a:ea typeface="Open Sans SemiBold"/>
              <a:cs typeface="Open Sans SemiBold"/>
              <a:sym typeface="Open Sans SemiBold"/>
            </a:endParaRPr>
          </a:p>
        </p:txBody>
      </p:sp>
      <p:sp>
        <p:nvSpPr>
          <p:cNvPr id="986" name="Google Shape;986;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200"/>
              <a:buNone/>
            </a:pPr>
            <a:r>
              <a:rPr lang="en" sz="2400" b="0"/>
              <a:t>Outcomes</a:t>
            </a:r>
            <a:endParaRPr sz="2400" b="0"/>
          </a:p>
        </p:txBody>
      </p:sp>
      <p:pic>
        <p:nvPicPr>
          <p:cNvPr id="987" name="Google Shape;987;p84"/>
          <p:cNvPicPr preferRelativeResize="0"/>
          <p:nvPr/>
        </p:nvPicPr>
        <p:blipFill rotWithShape="1">
          <a:blip r:embed="rId3">
            <a:alphaModFix/>
          </a:blip>
          <a:srcRect t="4560" b="28773"/>
          <a:stretch/>
        </p:blipFill>
        <p:spPr>
          <a:xfrm>
            <a:off x="2608275" y="1067026"/>
            <a:ext cx="1725000" cy="1725000"/>
          </a:xfrm>
          <a:prstGeom prst="ellipse">
            <a:avLst/>
          </a:prstGeom>
          <a:noFill/>
          <a:ln>
            <a:noFill/>
          </a:ln>
        </p:spPr>
      </p:pic>
      <p:pic>
        <p:nvPicPr>
          <p:cNvPr id="988" name="Google Shape;988;p84"/>
          <p:cNvPicPr preferRelativeResize="0"/>
          <p:nvPr/>
        </p:nvPicPr>
        <p:blipFill rotWithShape="1">
          <a:blip r:embed="rId4">
            <a:alphaModFix/>
          </a:blip>
          <a:srcRect l="16408" t="1729" r="18142"/>
          <a:stretch/>
        </p:blipFill>
        <p:spPr>
          <a:xfrm>
            <a:off x="424039" y="1036513"/>
            <a:ext cx="1725600" cy="1725600"/>
          </a:xfrm>
          <a:prstGeom prst="ellipse">
            <a:avLst/>
          </a:prstGeom>
          <a:noFill/>
          <a:ln>
            <a:noFill/>
          </a:ln>
        </p:spPr>
      </p:pic>
      <p:pic>
        <p:nvPicPr>
          <p:cNvPr id="989" name="Google Shape;989;p84"/>
          <p:cNvPicPr preferRelativeResize="0"/>
          <p:nvPr/>
        </p:nvPicPr>
        <p:blipFill rotWithShape="1">
          <a:blip r:embed="rId5">
            <a:alphaModFix/>
          </a:blip>
          <a:srcRect/>
          <a:stretch/>
        </p:blipFill>
        <p:spPr>
          <a:xfrm>
            <a:off x="4791860" y="1017725"/>
            <a:ext cx="1758000" cy="1774500"/>
          </a:xfrm>
          <a:prstGeom prst="ellipse">
            <a:avLst/>
          </a:prstGeom>
          <a:noFill/>
          <a:ln>
            <a:noFill/>
          </a:ln>
        </p:spPr>
      </p:pic>
      <p:pic>
        <p:nvPicPr>
          <p:cNvPr id="990" name="Google Shape;990;p84"/>
          <p:cNvPicPr preferRelativeResize="0"/>
          <p:nvPr/>
        </p:nvPicPr>
        <p:blipFill rotWithShape="1">
          <a:blip r:embed="rId6">
            <a:alphaModFix/>
          </a:blip>
          <a:srcRect l="21300" r="12033"/>
          <a:stretch/>
        </p:blipFill>
        <p:spPr>
          <a:xfrm>
            <a:off x="7008467" y="1044063"/>
            <a:ext cx="1732200" cy="1732200"/>
          </a:xfrm>
          <a:prstGeom prst="ellipse">
            <a:avLst/>
          </a:prstGeom>
          <a:noFill/>
          <a:ln>
            <a:noFill/>
          </a:ln>
        </p:spPr>
      </p:pic>
      <p:grpSp>
        <p:nvGrpSpPr>
          <p:cNvPr id="991" name="Google Shape;991;p84"/>
          <p:cNvGrpSpPr/>
          <p:nvPr/>
        </p:nvGrpSpPr>
        <p:grpSpPr>
          <a:xfrm>
            <a:off x="1479680" y="2437179"/>
            <a:ext cx="712273" cy="709943"/>
            <a:chOff x="694800" y="1397959"/>
            <a:chExt cx="1284300" cy="1280100"/>
          </a:xfrm>
        </p:grpSpPr>
        <p:sp>
          <p:nvSpPr>
            <p:cNvPr id="992" name="Google Shape;992;p84"/>
            <p:cNvSpPr/>
            <p:nvPr/>
          </p:nvSpPr>
          <p:spPr>
            <a:xfrm>
              <a:off x="694800" y="1397959"/>
              <a:ext cx="1284300" cy="1280100"/>
            </a:xfrm>
            <a:prstGeom prst="ellipse">
              <a:avLst/>
            </a:prstGeom>
            <a:solidFill>
              <a:srgbClr val="E88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993" name="Google Shape;993;p84"/>
            <p:cNvPicPr preferRelativeResize="0"/>
            <p:nvPr/>
          </p:nvPicPr>
          <p:blipFill rotWithShape="1">
            <a:blip r:embed="rId7">
              <a:alphaModFix/>
            </a:blip>
            <a:srcRect/>
            <a:stretch/>
          </p:blipFill>
          <p:spPr>
            <a:xfrm>
              <a:off x="932500" y="1639187"/>
              <a:ext cx="808887" cy="808887"/>
            </a:xfrm>
            <a:prstGeom prst="rect">
              <a:avLst/>
            </a:prstGeom>
            <a:noFill/>
            <a:ln>
              <a:noFill/>
            </a:ln>
          </p:spPr>
        </p:pic>
      </p:grpSp>
      <p:grpSp>
        <p:nvGrpSpPr>
          <p:cNvPr id="994" name="Google Shape;994;p84"/>
          <p:cNvGrpSpPr/>
          <p:nvPr/>
        </p:nvGrpSpPr>
        <p:grpSpPr>
          <a:xfrm>
            <a:off x="5891219" y="2417919"/>
            <a:ext cx="712273" cy="709943"/>
            <a:chOff x="5067966" y="1402080"/>
            <a:chExt cx="1284300" cy="1280100"/>
          </a:xfrm>
        </p:grpSpPr>
        <p:sp>
          <p:nvSpPr>
            <p:cNvPr id="995" name="Google Shape;995;p84"/>
            <p:cNvSpPr/>
            <p:nvPr/>
          </p:nvSpPr>
          <p:spPr>
            <a:xfrm>
              <a:off x="5067966" y="1402080"/>
              <a:ext cx="1284300" cy="1280100"/>
            </a:xfrm>
            <a:prstGeom prst="ellipse">
              <a:avLst/>
            </a:prstGeom>
            <a:solidFill>
              <a:srgbClr val="E88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996" name="Google Shape;996;p84" descr="plan-icon.png"/>
            <p:cNvPicPr preferRelativeResize="0"/>
            <p:nvPr/>
          </p:nvPicPr>
          <p:blipFill rotWithShape="1">
            <a:blip r:embed="rId8">
              <a:alphaModFix/>
            </a:blip>
            <a:srcRect/>
            <a:stretch/>
          </p:blipFill>
          <p:spPr>
            <a:xfrm>
              <a:off x="5392063" y="1630428"/>
              <a:ext cx="636107" cy="823405"/>
            </a:xfrm>
            <a:prstGeom prst="rect">
              <a:avLst/>
            </a:prstGeom>
            <a:noFill/>
            <a:ln>
              <a:noFill/>
            </a:ln>
          </p:spPr>
        </p:pic>
      </p:grpSp>
      <p:grpSp>
        <p:nvGrpSpPr>
          <p:cNvPr id="997" name="Google Shape;997;p84"/>
          <p:cNvGrpSpPr/>
          <p:nvPr/>
        </p:nvGrpSpPr>
        <p:grpSpPr>
          <a:xfrm>
            <a:off x="3747380" y="2437096"/>
            <a:ext cx="712197" cy="712197"/>
            <a:chOff x="2692683" y="1402080"/>
            <a:chExt cx="1280700" cy="1280700"/>
          </a:xfrm>
        </p:grpSpPr>
        <p:sp>
          <p:nvSpPr>
            <p:cNvPr id="998" name="Google Shape;998;p84"/>
            <p:cNvSpPr/>
            <p:nvPr/>
          </p:nvSpPr>
          <p:spPr>
            <a:xfrm>
              <a:off x="2692683" y="1402080"/>
              <a:ext cx="1280700" cy="1280700"/>
            </a:xfrm>
            <a:prstGeom prst="ellipse">
              <a:avLst/>
            </a:prstGeom>
            <a:solidFill>
              <a:srgbClr val="E88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999" name="Google Shape;999;p84"/>
            <p:cNvPicPr preferRelativeResize="0"/>
            <p:nvPr/>
          </p:nvPicPr>
          <p:blipFill rotWithShape="1">
            <a:blip r:embed="rId9">
              <a:alphaModFix/>
            </a:blip>
            <a:srcRect/>
            <a:stretch/>
          </p:blipFill>
          <p:spPr>
            <a:xfrm>
              <a:off x="2959621" y="1737467"/>
              <a:ext cx="746825" cy="609925"/>
            </a:xfrm>
            <a:prstGeom prst="rect">
              <a:avLst/>
            </a:prstGeom>
            <a:noFill/>
            <a:ln>
              <a:noFill/>
            </a:ln>
          </p:spPr>
        </p:pic>
      </p:grpSp>
      <p:grpSp>
        <p:nvGrpSpPr>
          <p:cNvPr id="1000" name="Google Shape;1000;p84"/>
          <p:cNvGrpSpPr/>
          <p:nvPr/>
        </p:nvGrpSpPr>
        <p:grpSpPr>
          <a:xfrm>
            <a:off x="8008071" y="2432247"/>
            <a:ext cx="712193" cy="712193"/>
            <a:chOff x="7518136" y="1368011"/>
            <a:chExt cx="995100" cy="995100"/>
          </a:xfrm>
        </p:grpSpPr>
        <p:sp>
          <p:nvSpPr>
            <p:cNvPr id="1001" name="Google Shape;1001;p84"/>
            <p:cNvSpPr/>
            <p:nvPr/>
          </p:nvSpPr>
          <p:spPr>
            <a:xfrm>
              <a:off x="7518136" y="1368011"/>
              <a:ext cx="995100" cy="995100"/>
            </a:xfrm>
            <a:prstGeom prst="ellipse">
              <a:avLst/>
            </a:prstGeom>
            <a:solidFill>
              <a:srgbClr val="E88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pen Sans"/>
                <a:ea typeface="Open Sans"/>
                <a:cs typeface="Open Sans"/>
                <a:sym typeface="Open Sans"/>
              </a:endParaRPr>
            </a:p>
          </p:txBody>
        </p:sp>
        <p:pic>
          <p:nvPicPr>
            <p:cNvPr id="1002" name="Google Shape;1002;p84" descr="A close up of a logo&#10;&#10;Description automatically generated"/>
            <p:cNvPicPr preferRelativeResize="0"/>
            <p:nvPr/>
          </p:nvPicPr>
          <p:blipFill rotWithShape="1">
            <a:blip r:embed="rId10">
              <a:alphaModFix/>
            </a:blip>
            <a:srcRect/>
            <a:stretch/>
          </p:blipFill>
          <p:spPr>
            <a:xfrm>
              <a:off x="7689738" y="1631687"/>
              <a:ext cx="652044" cy="444096"/>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5"/>
          <p:cNvSpPr txBox="1"/>
          <p:nvPr/>
        </p:nvSpPr>
        <p:spPr>
          <a:xfrm>
            <a:off x="457200" y="859457"/>
            <a:ext cx="2743200" cy="20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E88003"/>
                </a:solidFill>
                <a:latin typeface="Open Sans"/>
                <a:ea typeface="Open Sans"/>
                <a:cs typeface="Open Sans"/>
                <a:sym typeface="Open Sans"/>
              </a:rPr>
              <a:t>92%</a:t>
            </a:r>
            <a:br>
              <a:rPr lang="en" sz="3600" b="0" i="0" u="none" strike="noStrike" cap="none">
                <a:solidFill>
                  <a:srgbClr val="FFFFFF"/>
                </a:solidFill>
                <a:latin typeface="Open Sans"/>
                <a:ea typeface="Open Sans"/>
                <a:cs typeface="Open Sans"/>
                <a:sym typeface="Open Sans"/>
              </a:rPr>
            </a:br>
            <a:r>
              <a:rPr lang="en" sz="1600" b="0" i="0" u="none" strike="noStrike" cap="none">
                <a:solidFill>
                  <a:srgbClr val="57585A"/>
                </a:solidFill>
                <a:latin typeface="Open Sans"/>
                <a:ea typeface="Open Sans"/>
                <a:cs typeface="Open Sans"/>
                <a:sym typeface="Open Sans"/>
              </a:rPr>
              <a:t>saw a return on their investment in less than </a:t>
            </a:r>
            <a:br>
              <a:rPr lang="en" sz="1600" b="0" i="0" u="none" strike="noStrike" cap="none">
                <a:solidFill>
                  <a:srgbClr val="57585A"/>
                </a:solidFill>
                <a:latin typeface="Open Sans"/>
                <a:ea typeface="Open Sans"/>
                <a:cs typeface="Open Sans"/>
                <a:sym typeface="Open Sans"/>
              </a:rPr>
            </a:br>
            <a:r>
              <a:rPr lang="en" sz="1600" b="0" i="0" u="none" strike="noStrike" cap="none">
                <a:solidFill>
                  <a:srgbClr val="57585A"/>
                </a:solidFill>
                <a:latin typeface="Open Sans"/>
                <a:ea typeface="Open Sans"/>
                <a:cs typeface="Open Sans"/>
                <a:sym typeface="Open Sans"/>
              </a:rPr>
              <a:t>one year</a:t>
            </a:r>
            <a:endParaRPr sz="1600" b="0" i="0" u="none" strike="noStrike" cap="none">
              <a:solidFill>
                <a:srgbClr val="57585A"/>
              </a:solidFill>
              <a:latin typeface="Open Sans"/>
              <a:ea typeface="Open Sans"/>
              <a:cs typeface="Open Sans"/>
              <a:sym typeface="Open Sans"/>
            </a:endParaRPr>
          </a:p>
        </p:txBody>
      </p:sp>
      <p:sp>
        <p:nvSpPr>
          <p:cNvPr id="1008" name="Google Shape;1008;p85"/>
          <p:cNvSpPr txBox="1"/>
          <p:nvPr/>
        </p:nvSpPr>
        <p:spPr>
          <a:xfrm>
            <a:off x="3221831" y="726962"/>
            <a:ext cx="2727600" cy="20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E88003"/>
                </a:solidFill>
                <a:latin typeface="Open Sans"/>
                <a:ea typeface="Open Sans"/>
                <a:cs typeface="Open Sans"/>
                <a:sym typeface="Open Sans"/>
              </a:rPr>
              <a:t>90%</a:t>
            </a:r>
            <a:br>
              <a:rPr lang="en" sz="1300" b="0" i="0" u="none" strike="noStrike" cap="none">
                <a:solidFill>
                  <a:srgbClr val="57585A"/>
                </a:solidFill>
                <a:latin typeface="Open Sans"/>
                <a:ea typeface="Open Sans"/>
                <a:cs typeface="Open Sans"/>
                <a:sym typeface="Open Sans"/>
              </a:rPr>
            </a:br>
            <a:r>
              <a:rPr lang="en" sz="1600" b="0" i="0" u="none" strike="noStrike" cap="none">
                <a:solidFill>
                  <a:srgbClr val="57585A"/>
                </a:solidFill>
                <a:latin typeface="Open Sans"/>
                <a:ea typeface="Open Sans"/>
                <a:cs typeface="Open Sans"/>
                <a:sym typeface="Open Sans"/>
              </a:rPr>
              <a:t>renewal rate</a:t>
            </a:r>
            <a:br>
              <a:rPr lang="en" sz="1600" b="0" i="0" u="none" strike="noStrike" cap="none">
                <a:solidFill>
                  <a:srgbClr val="57585A"/>
                </a:solidFill>
                <a:latin typeface="Open Sans"/>
                <a:ea typeface="Open Sans"/>
                <a:cs typeface="Open Sans"/>
                <a:sym typeface="Open Sans"/>
              </a:rPr>
            </a:br>
            <a:endParaRPr sz="1600" b="0" i="0" u="none" strike="noStrike" cap="none">
              <a:solidFill>
                <a:srgbClr val="57585A"/>
              </a:solidFill>
              <a:latin typeface="Open Sans"/>
              <a:ea typeface="Open Sans"/>
              <a:cs typeface="Open Sans"/>
              <a:sym typeface="Open Sans"/>
            </a:endParaRPr>
          </a:p>
        </p:txBody>
      </p:sp>
      <p:sp>
        <p:nvSpPr>
          <p:cNvPr id="1009" name="Google Shape;1009;p85"/>
          <p:cNvSpPr txBox="1"/>
          <p:nvPr/>
        </p:nvSpPr>
        <p:spPr>
          <a:xfrm>
            <a:off x="6027019" y="873744"/>
            <a:ext cx="2743200" cy="20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E88003"/>
                </a:solidFill>
                <a:latin typeface="Open Sans"/>
                <a:ea typeface="Open Sans"/>
                <a:cs typeface="Open Sans"/>
                <a:sym typeface="Open Sans"/>
              </a:rPr>
              <a:t>89%</a:t>
            </a:r>
            <a:br>
              <a:rPr lang="en" sz="1300" b="0" i="0" u="none" strike="noStrike" cap="none">
                <a:solidFill>
                  <a:srgbClr val="57585A"/>
                </a:solidFill>
                <a:latin typeface="Open Sans"/>
                <a:ea typeface="Open Sans"/>
                <a:cs typeface="Open Sans"/>
                <a:sym typeface="Open Sans"/>
              </a:rPr>
            </a:br>
            <a:r>
              <a:rPr lang="en" sz="1600" b="0" i="0" u="none" strike="noStrike" cap="none">
                <a:solidFill>
                  <a:srgbClr val="57585A"/>
                </a:solidFill>
                <a:latin typeface="Open Sans"/>
                <a:ea typeface="Open Sans"/>
                <a:cs typeface="Open Sans"/>
                <a:sym typeface="Open Sans"/>
              </a:rPr>
              <a:t>saved time, resources with OpenSesame curation services</a:t>
            </a:r>
            <a:endParaRPr sz="5000" b="1" i="0" u="none" strike="noStrike" cap="none">
              <a:solidFill>
                <a:srgbClr val="57585A"/>
              </a:solidFill>
              <a:latin typeface="Open Sans"/>
              <a:ea typeface="Open Sans"/>
              <a:cs typeface="Open Sans"/>
              <a:sym typeface="Open Sans"/>
            </a:endParaRPr>
          </a:p>
        </p:txBody>
      </p:sp>
      <p:sp>
        <p:nvSpPr>
          <p:cNvPr id="1010" name="Google Shape;1010;p85"/>
          <p:cNvSpPr txBox="1"/>
          <p:nvPr/>
        </p:nvSpPr>
        <p:spPr>
          <a:xfrm>
            <a:off x="376200" y="2859704"/>
            <a:ext cx="2743200" cy="20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E88003"/>
                </a:solidFill>
                <a:latin typeface="Open Sans"/>
                <a:ea typeface="Open Sans"/>
                <a:cs typeface="Open Sans"/>
                <a:sym typeface="Open Sans"/>
              </a:rPr>
              <a:t>75%</a:t>
            </a:r>
            <a:br>
              <a:rPr lang="en" sz="1300" b="0" i="0" u="none" strike="noStrike" cap="none">
                <a:solidFill>
                  <a:srgbClr val="57585A"/>
                </a:solidFill>
                <a:latin typeface="Open Sans"/>
                <a:ea typeface="Open Sans"/>
                <a:cs typeface="Open Sans"/>
                <a:sym typeface="Open Sans"/>
              </a:rPr>
            </a:br>
            <a:r>
              <a:rPr lang="en" sz="1600" b="0" i="0" u="none" strike="noStrike" cap="none">
                <a:solidFill>
                  <a:srgbClr val="57585A"/>
                </a:solidFill>
                <a:latin typeface="Open Sans"/>
                <a:ea typeface="Open Sans"/>
                <a:cs typeface="Open Sans"/>
                <a:sym typeface="Open Sans"/>
              </a:rPr>
              <a:t>improved L&amp;D program administration using our LMS integrations</a:t>
            </a:r>
            <a:endParaRPr sz="1600" b="0" i="0" u="none" strike="noStrike" cap="none">
              <a:solidFill>
                <a:srgbClr val="57585A"/>
              </a:solidFill>
              <a:latin typeface="Open Sans"/>
              <a:ea typeface="Open Sans"/>
              <a:cs typeface="Open Sans"/>
              <a:sym typeface="Open Sans"/>
            </a:endParaRPr>
          </a:p>
        </p:txBody>
      </p:sp>
      <p:sp>
        <p:nvSpPr>
          <p:cNvPr id="1011" name="Google Shape;1011;p85"/>
          <p:cNvSpPr txBox="1"/>
          <p:nvPr/>
        </p:nvSpPr>
        <p:spPr>
          <a:xfrm>
            <a:off x="6024600" y="2859704"/>
            <a:ext cx="2743200" cy="20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E88003"/>
                </a:solidFill>
                <a:latin typeface="Open Sans"/>
                <a:ea typeface="Open Sans"/>
                <a:cs typeface="Open Sans"/>
                <a:sym typeface="Open Sans"/>
              </a:rPr>
              <a:t>50%</a:t>
            </a:r>
            <a:br>
              <a:rPr lang="en" sz="1300" b="0" i="0" u="none" strike="noStrike" cap="none">
                <a:solidFill>
                  <a:srgbClr val="57585A"/>
                </a:solidFill>
                <a:latin typeface="Open Sans"/>
                <a:ea typeface="Open Sans"/>
                <a:cs typeface="Open Sans"/>
                <a:sym typeface="Open Sans"/>
              </a:rPr>
            </a:br>
            <a:r>
              <a:rPr lang="en" sz="1600" b="0" i="0" u="none" strike="noStrike" cap="none">
                <a:solidFill>
                  <a:srgbClr val="57585A"/>
                </a:solidFill>
                <a:latin typeface="Open Sans"/>
                <a:ea typeface="Open Sans"/>
                <a:cs typeface="Open Sans"/>
                <a:sym typeface="Open Sans"/>
              </a:rPr>
              <a:t>spend less internal resources, time building training courses</a:t>
            </a:r>
            <a:endParaRPr sz="1600" b="0" i="0" u="none" strike="noStrike" cap="none">
              <a:solidFill>
                <a:srgbClr val="57585A"/>
              </a:solidFill>
              <a:latin typeface="Open Sans"/>
              <a:ea typeface="Open Sans"/>
              <a:cs typeface="Open Sans"/>
              <a:sym typeface="Open Sans"/>
            </a:endParaRPr>
          </a:p>
        </p:txBody>
      </p:sp>
      <p:sp>
        <p:nvSpPr>
          <p:cNvPr id="1012" name="Google Shape;1012;p85"/>
          <p:cNvSpPr txBox="1"/>
          <p:nvPr/>
        </p:nvSpPr>
        <p:spPr>
          <a:xfrm>
            <a:off x="3200400" y="2859704"/>
            <a:ext cx="2743200" cy="205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E88003"/>
                </a:solidFill>
                <a:latin typeface="Open Sans"/>
                <a:ea typeface="Open Sans"/>
                <a:cs typeface="Open Sans"/>
                <a:sym typeface="Open Sans"/>
              </a:rPr>
              <a:t>74%</a:t>
            </a:r>
            <a:br>
              <a:rPr lang="en" sz="1300" b="0" i="0" u="none" strike="noStrike" cap="none">
                <a:solidFill>
                  <a:srgbClr val="57585A"/>
                </a:solidFill>
                <a:latin typeface="Open Sans"/>
                <a:ea typeface="Open Sans"/>
                <a:cs typeface="Open Sans"/>
                <a:sym typeface="Open Sans"/>
              </a:rPr>
            </a:br>
            <a:r>
              <a:rPr lang="en" sz="1600" b="0" i="0" u="none" strike="noStrike" cap="none">
                <a:solidFill>
                  <a:srgbClr val="57585A"/>
                </a:solidFill>
                <a:latin typeface="Open Sans"/>
                <a:ea typeface="Open Sans"/>
                <a:cs typeface="Open Sans"/>
                <a:sym typeface="Open Sans"/>
              </a:rPr>
              <a:t>increased offering of elearning topics and courses</a:t>
            </a:r>
            <a:endParaRPr sz="5000" b="1" i="0" u="none" strike="noStrike" cap="none">
              <a:solidFill>
                <a:srgbClr val="57585A"/>
              </a:solidFill>
              <a:latin typeface="Open Sans"/>
              <a:ea typeface="Open Sans"/>
              <a:cs typeface="Open Sans"/>
              <a:sym typeface="Open Sans"/>
            </a:endParaRPr>
          </a:p>
        </p:txBody>
      </p:sp>
      <p:sp>
        <p:nvSpPr>
          <p:cNvPr id="1013" name="Google Shape;1013;p85"/>
          <p:cNvSpPr txBox="1">
            <a:spLocks noGrp="1"/>
          </p:cNvSpPr>
          <p:nvPr>
            <p:ph type="title" idx="4294967295"/>
          </p:nvPr>
        </p:nvSpPr>
        <p:spPr>
          <a:xfrm>
            <a:off x="376200" y="152056"/>
            <a:ext cx="861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2400">
                <a:latin typeface="Open Sans"/>
                <a:ea typeface="Open Sans"/>
                <a:cs typeface="Open Sans"/>
                <a:sym typeface="Open Sans"/>
              </a:rPr>
              <a:t>What our customers say</a:t>
            </a:r>
            <a:endParaRPr sz="2400">
              <a:solidFill>
                <a:srgbClr val="000000"/>
              </a:solidFill>
              <a:latin typeface="Open Sans"/>
              <a:ea typeface="Open Sans"/>
              <a:cs typeface="Open Sans"/>
              <a:sym typeface="Open Sans"/>
            </a:endParaRPr>
          </a:p>
        </p:txBody>
      </p:sp>
      <p:pic>
        <p:nvPicPr>
          <p:cNvPr id="1014" name="Google Shape;1014;p85" descr="A close up of a logo&#10;&#10;Description automatically generated"/>
          <p:cNvPicPr preferRelativeResize="0"/>
          <p:nvPr/>
        </p:nvPicPr>
        <p:blipFill rotWithShape="1">
          <a:blip r:embed="rId3">
            <a:alphaModFix/>
          </a:blip>
          <a:srcRect l="72292" t="58471"/>
          <a:stretch/>
        </p:blipFill>
        <p:spPr>
          <a:xfrm>
            <a:off x="794109" y="713705"/>
            <a:ext cx="1907381" cy="964407"/>
          </a:xfrm>
          <a:prstGeom prst="rect">
            <a:avLst/>
          </a:prstGeom>
          <a:noFill/>
          <a:ln>
            <a:noFill/>
          </a:ln>
        </p:spPr>
      </p:pic>
      <p:pic>
        <p:nvPicPr>
          <p:cNvPr id="1015" name="Google Shape;1015;p85" descr="A close up of a logo&#10;&#10;Description automatically generated"/>
          <p:cNvPicPr preferRelativeResize="0"/>
          <p:nvPr/>
        </p:nvPicPr>
        <p:blipFill rotWithShape="1">
          <a:blip r:embed="rId3">
            <a:alphaModFix/>
          </a:blip>
          <a:srcRect l="35970" t="58471" r="36322"/>
          <a:stretch/>
        </p:blipFill>
        <p:spPr>
          <a:xfrm>
            <a:off x="3551597" y="713705"/>
            <a:ext cx="1907381" cy="964407"/>
          </a:xfrm>
          <a:prstGeom prst="rect">
            <a:avLst/>
          </a:prstGeom>
          <a:noFill/>
          <a:ln>
            <a:noFill/>
          </a:ln>
        </p:spPr>
      </p:pic>
      <p:pic>
        <p:nvPicPr>
          <p:cNvPr id="1016" name="Google Shape;1016;p85" descr="A close up of a logo&#10;&#10;Description automatically generated"/>
          <p:cNvPicPr preferRelativeResize="0"/>
          <p:nvPr/>
        </p:nvPicPr>
        <p:blipFill rotWithShape="1">
          <a:blip r:embed="rId3">
            <a:alphaModFix/>
          </a:blip>
          <a:srcRect l="-900" t="58471" r="73192"/>
          <a:stretch/>
        </p:blipFill>
        <p:spPr>
          <a:xfrm>
            <a:off x="6380522" y="713705"/>
            <a:ext cx="1907381" cy="964407"/>
          </a:xfrm>
          <a:prstGeom prst="rect">
            <a:avLst/>
          </a:prstGeom>
          <a:noFill/>
          <a:ln>
            <a:noFill/>
          </a:ln>
        </p:spPr>
      </p:pic>
      <p:pic>
        <p:nvPicPr>
          <p:cNvPr id="1017" name="Google Shape;1017;p85" descr="A close up of a logo&#10;&#10;Description automatically generated"/>
          <p:cNvPicPr preferRelativeResize="0"/>
          <p:nvPr/>
        </p:nvPicPr>
        <p:blipFill rotWithShape="1">
          <a:blip r:embed="rId3">
            <a:alphaModFix/>
          </a:blip>
          <a:srcRect l="73295" t="-1852" r="-1003" b="60323"/>
          <a:stretch/>
        </p:blipFill>
        <p:spPr>
          <a:xfrm>
            <a:off x="794109" y="2706809"/>
            <a:ext cx="1907381" cy="964407"/>
          </a:xfrm>
          <a:prstGeom prst="rect">
            <a:avLst/>
          </a:prstGeom>
          <a:noFill/>
          <a:ln>
            <a:noFill/>
          </a:ln>
        </p:spPr>
      </p:pic>
      <p:pic>
        <p:nvPicPr>
          <p:cNvPr id="1018" name="Google Shape;1018;p85" descr="A close up of a logo&#10;&#10;Description automatically generated"/>
          <p:cNvPicPr preferRelativeResize="0"/>
          <p:nvPr/>
        </p:nvPicPr>
        <p:blipFill rotWithShape="1">
          <a:blip r:embed="rId3">
            <a:alphaModFix/>
          </a:blip>
          <a:srcRect l="35970" t="-357" r="36322" b="58828"/>
          <a:stretch/>
        </p:blipFill>
        <p:spPr>
          <a:xfrm>
            <a:off x="3551597" y="2706809"/>
            <a:ext cx="1907381" cy="964407"/>
          </a:xfrm>
          <a:prstGeom prst="rect">
            <a:avLst/>
          </a:prstGeom>
          <a:noFill/>
          <a:ln>
            <a:noFill/>
          </a:ln>
        </p:spPr>
      </p:pic>
      <p:pic>
        <p:nvPicPr>
          <p:cNvPr id="1019" name="Google Shape;1019;p85" descr="A close up of a logo&#10;&#10;Description automatically generated"/>
          <p:cNvPicPr preferRelativeResize="0"/>
          <p:nvPr/>
        </p:nvPicPr>
        <p:blipFill rotWithShape="1">
          <a:blip r:embed="rId3">
            <a:alphaModFix/>
          </a:blip>
          <a:srcRect l="-900" t="-880" r="73192" b="59352"/>
          <a:stretch/>
        </p:blipFill>
        <p:spPr>
          <a:xfrm>
            <a:off x="6380522" y="2706809"/>
            <a:ext cx="1907381" cy="9644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2"/>
        <p:cNvGrpSpPr/>
        <p:nvPr/>
      </p:nvGrpSpPr>
      <p:grpSpPr>
        <a:xfrm>
          <a:off x="0" y="0"/>
          <a:ext cx="0" cy="0"/>
          <a:chOff x="0" y="0"/>
          <a:chExt cx="0" cy="0"/>
        </a:xfrm>
      </p:grpSpPr>
      <p:sp>
        <p:nvSpPr>
          <p:cNvPr id="293" name="Google Shape;293;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b="0">
                <a:solidFill>
                  <a:srgbClr val="334044"/>
                </a:solidFill>
              </a:rPr>
              <a:t>What challenges </a:t>
            </a:r>
            <a:r>
              <a:rPr lang="en" sz="2400" b="0"/>
              <a:t>are</a:t>
            </a:r>
            <a:r>
              <a:rPr lang="en" sz="2400" b="0">
                <a:solidFill>
                  <a:srgbClr val="334044"/>
                </a:solidFill>
              </a:rPr>
              <a:t> organizations facing?</a:t>
            </a:r>
            <a:endParaRPr sz="2400" b="0">
              <a:solidFill>
                <a:srgbClr val="334044"/>
              </a:solidFill>
            </a:endParaRPr>
          </a:p>
        </p:txBody>
      </p:sp>
      <p:sp>
        <p:nvSpPr>
          <p:cNvPr id="294" name="Google Shape;294;p59"/>
          <p:cNvSpPr/>
          <p:nvPr/>
        </p:nvSpPr>
        <p:spPr>
          <a:xfrm>
            <a:off x="193525" y="1362375"/>
            <a:ext cx="2001900" cy="2470500"/>
          </a:xfrm>
          <a:prstGeom prst="rect">
            <a:avLst/>
          </a:prstGeom>
          <a:solidFill>
            <a:srgbClr val="E8772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FFFFFF"/>
                </a:solidFill>
                <a:latin typeface="Open Sans"/>
                <a:ea typeface="Open Sans"/>
                <a:cs typeface="Open Sans"/>
                <a:sym typeface="Open Sans"/>
              </a:rPr>
              <a:t>Who are </a:t>
            </a:r>
            <a:r>
              <a:rPr lang="en" sz="1800" b="1">
                <a:solidFill>
                  <a:srgbClr val="FFFFFF"/>
                </a:solidFill>
                <a:latin typeface="Open Sans"/>
                <a:ea typeface="Open Sans"/>
                <a:cs typeface="Open Sans"/>
                <a:sym typeface="Open Sans"/>
              </a:rPr>
              <a:t>their</a:t>
            </a:r>
            <a:r>
              <a:rPr lang="en" sz="1800">
                <a:solidFill>
                  <a:srgbClr val="FFFFFF"/>
                </a:solidFill>
                <a:latin typeface="Open Sans"/>
                <a:ea typeface="Open Sans"/>
                <a:cs typeface="Open Sans"/>
                <a:sym typeface="Open Sans"/>
              </a:rPr>
              <a:t> </a:t>
            </a:r>
            <a:r>
              <a:rPr lang="en" sz="1800" b="1">
                <a:solidFill>
                  <a:srgbClr val="FFFFFF"/>
                </a:solidFill>
                <a:latin typeface="Open Sans"/>
                <a:ea typeface="Open Sans"/>
                <a:cs typeface="Open Sans"/>
                <a:sym typeface="Open Sans"/>
              </a:rPr>
              <a:t>learners</a:t>
            </a:r>
            <a:r>
              <a:rPr lang="en" sz="1800">
                <a:solidFill>
                  <a:srgbClr val="FFFFFF"/>
                </a:solidFill>
                <a:latin typeface="Open Sans"/>
                <a:ea typeface="Open Sans"/>
                <a:cs typeface="Open Sans"/>
                <a:sym typeface="Open Sans"/>
              </a:rPr>
              <a:t>? What is most important to them?</a:t>
            </a:r>
            <a:endParaRPr sz="1800">
              <a:solidFill>
                <a:srgbClr val="FFFFFF"/>
              </a:solidFill>
              <a:latin typeface="Open Sans"/>
              <a:ea typeface="Open Sans"/>
              <a:cs typeface="Open Sans"/>
              <a:sym typeface="Open Sans"/>
            </a:endParaRPr>
          </a:p>
        </p:txBody>
      </p:sp>
      <p:sp>
        <p:nvSpPr>
          <p:cNvPr id="295" name="Google Shape;295;p59"/>
          <p:cNvSpPr/>
          <p:nvPr/>
        </p:nvSpPr>
        <p:spPr>
          <a:xfrm>
            <a:off x="2449359" y="1362375"/>
            <a:ext cx="2001900" cy="2470500"/>
          </a:xfrm>
          <a:prstGeom prst="rect">
            <a:avLst/>
          </a:prstGeom>
          <a:solidFill>
            <a:srgbClr val="E8772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FFFFFF"/>
                </a:solidFill>
                <a:latin typeface="Open Sans"/>
                <a:ea typeface="Open Sans"/>
                <a:cs typeface="Open Sans"/>
                <a:sym typeface="Open Sans"/>
              </a:rPr>
              <a:t>What are the organization's </a:t>
            </a:r>
            <a:r>
              <a:rPr lang="en" sz="1800" b="1">
                <a:solidFill>
                  <a:srgbClr val="FFFFFF"/>
                </a:solidFill>
                <a:latin typeface="Open Sans"/>
                <a:ea typeface="Open Sans"/>
                <a:cs typeface="Open Sans"/>
                <a:sym typeface="Open Sans"/>
              </a:rPr>
              <a:t>goals</a:t>
            </a:r>
            <a:r>
              <a:rPr lang="en" sz="1800">
                <a:solidFill>
                  <a:srgbClr val="FFFFFF"/>
                </a:solidFill>
                <a:latin typeface="Open Sans"/>
                <a:ea typeface="Open Sans"/>
                <a:cs typeface="Open Sans"/>
                <a:sym typeface="Open Sans"/>
              </a:rPr>
              <a:t> &amp; </a:t>
            </a:r>
            <a:r>
              <a:rPr lang="en" sz="1800" b="1">
                <a:solidFill>
                  <a:srgbClr val="FFFFFF"/>
                </a:solidFill>
                <a:latin typeface="Open Sans"/>
                <a:ea typeface="Open Sans"/>
                <a:cs typeface="Open Sans"/>
                <a:sym typeface="Open Sans"/>
              </a:rPr>
              <a:t>objectives</a:t>
            </a:r>
            <a:r>
              <a:rPr lang="en" sz="1800">
                <a:solidFill>
                  <a:srgbClr val="FFFFFF"/>
                </a:solidFill>
                <a:latin typeface="Open Sans"/>
                <a:ea typeface="Open Sans"/>
                <a:cs typeface="Open Sans"/>
                <a:sym typeface="Open Sans"/>
              </a:rPr>
              <a:t>? </a:t>
            </a:r>
            <a:endParaRPr sz="1800">
              <a:solidFill>
                <a:srgbClr val="FFFFFF"/>
              </a:solidFill>
              <a:latin typeface="Open Sans"/>
              <a:ea typeface="Open Sans"/>
              <a:cs typeface="Open Sans"/>
              <a:sym typeface="Open Sans"/>
            </a:endParaRPr>
          </a:p>
        </p:txBody>
      </p:sp>
      <p:sp>
        <p:nvSpPr>
          <p:cNvPr id="296" name="Google Shape;296;p59"/>
          <p:cNvSpPr/>
          <p:nvPr/>
        </p:nvSpPr>
        <p:spPr>
          <a:xfrm>
            <a:off x="4705193" y="1362375"/>
            <a:ext cx="2001900" cy="2470500"/>
          </a:xfrm>
          <a:prstGeom prst="rect">
            <a:avLst/>
          </a:prstGeom>
          <a:solidFill>
            <a:srgbClr val="E8772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FFFFFF"/>
                </a:solidFill>
                <a:latin typeface="Open Sans"/>
                <a:ea typeface="Open Sans"/>
                <a:cs typeface="Open Sans"/>
                <a:sym typeface="Open Sans"/>
              </a:rPr>
              <a:t>How does elearning fit into their</a:t>
            </a:r>
            <a:r>
              <a:rPr lang="en" sz="1800" b="1">
                <a:solidFill>
                  <a:srgbClr val="FFFFFF"/>
                </a:solidFill>
                <a:latin typeface="Open Sans"/>
                <a:ea typeface="Open Sans"/>
                <a:cs typeface="Open Sans"/>
                <a:sym typeface="Open Sans"/>
              </a:rPr>
              <a:t> L&amp;D</a:t>
            </a:r>
            <a:r>
              <a:rPr lang="en" sz="1800">
                <a:solidFill>
                  <a:srgbClr val="FFFFFF"/>
                </a:solidFill>
                <a:latin typeface="Open Sans"/>
                <a:ea typeface="Open Sans"/>
                <a:cs typeface="Open Sans"/>
                <a:sym typeface="Open Sans"/>
              </a:rPr>
              <a:t> </a:t>
            </a:r>
            <a:r>
              <a:rPr lang="en" sz="1800" b="1">
                <a:solidFill>
                  <a:srgbClr val="FFFFFF"/>
                </a:solidFill>
                <a:latin typeface="Open Sans"/>
                <a:ea typeface="Open Sans"/>
                <a:cs typeface="Open Sans"/>
                <a:sym typeface="Open Sans"/>
              </a:rPr>
              <a:t>strategy</a:t>
            </a:r>
            <a:r>
              <a:rPr lang="en" sz="1800">
                <a:solidFill>
                  <a:srgbClr val="FFFFFF"/>
                </a:solidFill>
                <a:latin typeface="Open Sans"/>
                <a:ea typeface="Open Sans"/>
                <a:cs typeface="Open Sans"/>
                <a:sym typeface="Open Sans"/>
              </a:rPr>
              <a:t>?</a:t>
            </a:r>
            <a:endParaRPr sz="1800">
              <a:solidFill>
                <a:srgbClr val="FFFFFF"/>
              </a:solidFill>
              <a:latin typeface="Open Sans"/>
              <a:ea typeface="Open Sans"/>
              <a:cs typeface="Open Sans"/>
              <a:sym typeface="Open Sans"/>
            </a:endParaRPr>
          </a:p>
        </p:txBody>
      </p:sp>
      <p:sp>
        <p:nvSpPr>
          <p:cNvPr id="297" name="Google Shape;297;p59"/>
          <p:cNvSpPr/>
          <p:nvPr/>
        </p:nvSpPr>
        <p:spPr>
          <a:xfrm>
            <a:off x="6961027" y="1362375"/>
            <a:ext cx="2001900" cy="2470500"/>
          </a:xfrm>
          <a:prstGeom prst="rect">
            <a:avLst/>
          </a:prstGeom>
          <a:solidFill>
            <a:srgbClr val="E8772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FFFFFF"/>
                </a:solidFill>
                <a:latin typeface="Open Sans"/>
                <a:ea typeface="Open Sans"/>
                <a:cs typeface="Open Sans"/>
                <a:sym typeface="Open Sans"/>
              </a:rPr>
              <a:t>How will organizations use L&amp;D to </a:t>
            </a:r>
            <a:r>
              <a:rPr lang="en" sz="1800" b="1">
                <a:solidFill>
                  <a:srgbClr val="FFFFFF"/>
                </a:solidFill>
                <a:latin typeface="Open Sans"/>
                <a:ea typeface="Open Sans"/>
                <a:cs typeface="Open Sans"/>
                <a:sym typeface="Open Sans"/>
              </a:rPr>
              <a:t>adapt to market changes</a:t>
            </a:r>
            <a:r>
              <a:rPr lang="en" sz="1800">
                <a:solidFill>
                  <a:srgbClr val="FFFFFF"/>
                </a:solidFill>
                <a:latin typeface="Open Sans"/>
                <a:ea typeface="Open Sans"/>
                <a:cs typeface="Open Sans"/>
                <a:sym typeface="Open Sans"/>
              </a:rPr>
              <a:t>?</a:t>
            </a:r>
            <a:endParaRPr sz="1800">
              <a:solidFill>
                <a:srgbClr val="FFFFFF"/>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86"/>
          <p:cNvSpPr/>
          <p:nvPr/>
        </p:nvSpPr>
        <p:spPr>
          <a:xfrm>
            <a:off x="2112" y="1492225"/>
            <a:ext cx="9144000" cy="2736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6"/>
          <p:cNvSpPr/>
          <p:nvPr/>
        </p:nvSpPr>
        <p:spPr>
          <a:xfrm>
            <a:off x="6740150" y="1520800"/>
            <a:ext cx="1236300" cy="1302000"/>
          </a:xfrm>
          <a:prstGeom prst="rect">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6"/>
          <p:cNvSpPr txBox="1"/>
          <p:nvPr/>
        </p:nvSpPr>
        <p:spPr>
          <a:xfrm>
            <a:off x="61265" y="4872739"/>
            <a:ext cx="3463500" cy="40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i="1">
                <a:solidFill>
                  <a:srgbClr val="8F9BA0"/>
                </a:solidFill>
                <a:latin typeface="Open Sans"/>
                <a:ea typeface="Open Sans"/>
                <a:cs typeface="Open Sans"/>
                <a:sym typeface="Open Sans"/>
              </a:rPr>
              <a:t>Source: OpenSesame customer </a:t>
            </a:r>
            <a:endParaRPr sz="900" i="1">
              <a:solidFill>
                <a:srgbClr val="8F9BA0"/>
              </a:solidFill>
              <a:latin typeface="Open Sans"/>
              <a:ea typeface="Open Sans"/>
              <a:cs typeface="Open Sans"/>
              <a:sym typeface="Open Sans"/>
            </a:endParaRPr>
          </a:p>
        </p:txBody>
      </p:sp>
      <p:sp>
        <p:nvSpPr>
          <p:cNvPr id="1027" name="Google Shape;1027;p86"/>
          <p:cNvSpPr txBox="1">
            <a:spLocks noGrp="1"/>
          </p:cNvSpPr>
          <p:nvPr>
            <p:ph type="title"/>
          </p:nvPr>
        </p:nvSpPr>
        <p:spPr>
          <a:xfrm>
            <a:off x="376200" y="152056"/>
            <a:ext cx="86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t>Our customers see results</a:t>
            </a:r>
            <a:endParaRPr sz="2400">
              <a:solidFill>
                <a:srgbClr val="000000"/>
              </a:solidFill>
            </a:endParaRPr>
          </a:p>
        </p:txBody>
      </p:sp>
      <p:sp>
        <p:nvSpPr>
          <p:cNvPr id="1028" name="Google Shape;1028;p86"/>
          <p:cNvSpPr txBox="1"/>
          <p:nvPr/>
        </p:nvSpPr>
        <p:spPr>
          <a:xfrm>
            <a:off x="6740150" y="1739250"/>
            <a:ext cx="1236300" cy="7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FFFFF"/>
                </a:solidFill>
                <a:latin typeface="Open Sans"/>
                <a:ea typeface="Open Sans"/>
                <a:cs typeface="Open Sans"/>
                <a:sym typeface="Open Sans"/>
              </a:rPr>
              <a:t>258%</a:t>
            </a:r>
            <a:r>
              <a:rPr lang="en" sz="2200" b="1">
                <a:solidFill>
                  <a:srgbClr val="FFFFFF"/>
                </a:solidFill>
                <a:latin typeface="Open Sans"/>
                <a:ea typeface="Open Sans"/>
                <a:cs typeface="Open Sans"/>
                <a:sym typeface="Open Sans"/>
              </a:rPr>
              <a:t> </a:t>
            </a:r>
            <a:r>
              <a:rPr lang="en" sz="1300">
                <a:solidFill>
                  <a:srgbClr val="FFFFFF"/>
                </a:solidFill>
                <a:latin typeface="Open Sans SemiBold"/>
                <a:ea typeface="Open Sans SemiBold"/>
                <a:cs typeface="Open Sans SemiBold"/>
                <a:sym typeface="Open Sans SemiBold"/>
              </a:rPr>
              <a:t>increase</a:t>
            </a:r>
            <a:endParaRPr sz="1300">
              <a:solidFill>
                <a:srgbClr val="FFFFFF"/>
              </a:solidFill>
              <a:latin typeface="Open Sans SemiBold"/>
              <a:ea typeface="Open Sans SemiBold"/>
              <a:cs typeface="Open Sans SemiBold"/>
              <a:sym typeface="Open Sans SemiBold"/>
            </a:endParaRPr>
          </a:p>
        </p:txBody>
      </p:sp>
      <p:sp>
        <p:nvSpPr>
          <p:cNvPr id="1029" name="Google Shape;1029;p86"/>
          <p:cNvSpPr/>
          <p:nvPr/>
        </p:nvSpPr>
        <p:spPr>
          <a:xfrm>
            <a:off x="6567800" y="1192900"/>
            <a:ext cx="1571400" cy="404100"/>
          </a:xfrm>
          <a:prstGeom prst="triangle">
            <a:avLst>
              <a:gd name="adj" fmla="val 50000"/>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6"/>
          <p:cNvSpPr/>
          <p:nvPr/>
        </p:nvSpPr>
        <p:spPr>
          <a:xfrm rot="10800000" flipH="1">
            <a:off x="6740150" y="2861850"/>
            <a:ext cx="1236300" cy="1199400"/>
          </a:xfrm>
          <a:prstGeom prst="rect">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6"/>
          <p:cNvSpPr txBox="1"/>
          <p:nvPr/>
        </p:nvSpPr>
        <p:spPr>
          <a:xfrm>
            <a:off x="6740150" y="3053188"/>
            <a:ext cx="1236300" cy="7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FFFFF"/>
                </a:solidFill>
                <a:latin typeface="Open Sans"/>
                <a:ea typeface="Open Sans"/>
                <a:cs typeface="Open Sans"/>
                <a:sym typeface="Open Sans"/>
              </a:rPr>
              <a:t>84%</a:t>
            </a:r>
            <a:r>
              <a:rPr lang="en" sz="2200" b="1">
                <a:solidFill>
                  <a:srgbClr val="FFFFFF"/>
                </a:solidFill>
                <a:latin typeface="Open Sans"/>
                <a:ea typeface="Open Sans"/>
                <a:cs typeface="Open Sans"/>
                <a:sym typeface="Open Sans"/>
              </a:rPr>
              <a:t> </a:t>
            </a:r>
            <a:r>
              <a:rPr lang="en" sz="1300">
                <a:solidFill>
                  <a:srgbClr val="FFFFFF"/>
                </a:solidFill>
                <a:latin typeface="Open Sans SemiBold"/>
                <a:ea typeface="Open Sans SemiBold"/>
                <a:cs typeface="Open Sans SemiBold"/>
                <a:sym typeface="Open Sans SemiBold"/>
              </a:rPr>
              <a:t>decrease</a:t>
            </a:r>
            <a:endParaRPr sz="1300">
              <a:solidFill>
                <a:srgbClr val="FFFFFF"/>
              </a:solidFill>
              <a:latin typeface="Open Sans SemiBold"/>
              <a:ea typeface="Open Sans SemiBold"/>
              <a:cs typeface="Open Sans SemiBold"/>
              <a:sym typeface="Open Sans SemiBold"/>
            </a:endParaRPr>
          </a:p>
        </p:txBody>
      </p:sp>
      <p:sp>
        <p:nvSpPr>
          <p:cNvPr id="1032" name="Google Shape;1032;p86"/>
          <p:cNvSpPr/>
          <p:nvPr/>
        </p:nvSpPr>
        <p:spPr>
          <a:xfrm rot="10800000" flipH="1">
            <a:off x="6567800" y="3989475"/>
            <a:ext cx="1571400" cy="404100"/>
          </a:xfrm>
          <a:prstGeom prst="triangle">
            <a:avLst>
              <a:gd name="adj" fmla="val 50000"/>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6"/>
          <p:cNvSpPr/>
          <p:nvPr/>
        </p:nvSpPr>
        <p:spPr>
          <a:xfrm>
            <a:off x="813975" y="1194450"/>
            <a:ext cx="1438200" cy="1174800"/>
          </a:xfrm>
          <a:prstGeom prst="rect">
            <a:avLst/>
          </a:prstGeom>
          <a:solidFill>
            <a:srgbClr val="425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6"/>
          <p:cNvSpPr/>
          <p:nvPr/>
        </p:nvSpPr>
        <p:spPr>
          <a:xfrm>
            <a:off x="3821425" y="1194450"/>
            <a:ext cx="1438200" cy="1174800"/>
          </a:xfrm>
          <a:prstGeom prst="rect">
            <a:avLst/>
          </a:prstGeom>
          <a:solidFill>
            <a:srgbClr val="006A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6"/>
          <p:cNvSpPr txBox="1"/>
          <p:nvPr/>
        </p:nvSpPr>
        <p:spPr>
          <a:xfrm>
            <a:off x="813975" y="1192900"/>
            <a:ext cx="1438200" cy="48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Open Sans SemiBold"/>
                <a:ea typeface="Open Sans SemiBold"/>
                <a:cs typeface="Open Sans SemiBold"/>
                <a:sym typeface="Open Sans SemiBold"/>
              </a:rPr>
              <a:t>Large learning provider</a:t>
            </a:r>
            <a:endParaRPr sz="1200">
              <a:solidFill>
                <a:srgbClr val="FFFFFF"/>
              </a:solidFill>
              <a:latin typeface="Open Sans SemiBold"/>
              <a:ea typeface="Open Sans SemiBold"/>
              <a:cs typeface="Open Sans SemiBold"/>
              <a:sym typeface="Open Sans SemiBold"/>
            </a:endParaRPr>
          </a:p>
        </p:txBody>
      </p:sp>
      <p:pic>
        <p:nvPicPr>
          <p:cNvPr id="1036" name="Google Shape;1036;p86"/>
          <p:cNvPicPr preferRelativeResize="0"/>
          <p:nvPr/>
        </p:nvPicPr>
        <p:blipFill>
          <a:blip r:embed="rId3">
            <a:alphaModFix/>
          </a:blip>
          <a:stretch>
            <a:fillRect/>
          </a:stretch>
        </p:blipFill>
        <p:spPr>
          <a:xfrm>
            <a:off x="3922376" y="1383950"/>
            <a:ext cx="1236278" cy="258750"/>
          </a:xfrm>
          <a:prstGeom prst="rect">
            <a:avLst/>
          </a:prstGeom>
          <a:noFill/>
          <a:ln>
            <a:noFill/>
          </a:ln>
        </p:spPr>
      </p:pic>
      <p:cxnSp>
        <p:nvCxnSpPr>
          <p:cNvPr id="1037" name="Google Shape;1037;p86"/>
          <p:cNvCxnSpPr/>
          <p:nvPr/>
        </p:nvCxnSpPr>
        <p:spPr>
          <a:xfrm>
            <a:off x="3035475" y="1739250"/>
            <a:ext cx="0" cy="2290200"/>
          </a:xfrm>
          <a:prstGeom prst="straightConnector1">
            <a:avLst/>
          </a:prstGeom>
          <a:noFill/>
          <a:ln w="9525" cap="flat" cmpd="sng">
            <a:solidFill>
              <a:srgbClr val="7C7E7F"/>
            </a:solidFill>
            <a:prstDash val="dot"/>
            <a:round/>
            <a:headEnd type="none" w="med" len="med"/>
            <a:tailEnd type="none" w="med" len="med"/>
          </a:ln>
        </p:spPr>
      </p:cxnSp>
      <p:sp>
        <p:nvSpPr>
          <p:cNvPr id="1038" name="Google Shape;1038;p86"/>
          <p:cNvSpPr txBox="1"/>
          <p:nvPr/>
        </p:nvSpPr>
        <p:spPr>
          <a:xfrm>
            <a:off x="1118675" y="2540100"/>
            <a:ext cx="1873200" cy="7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42515A"/>
                </a:solidFill>
                <a:latin typeface="Open Sans"/>
                <a:ea typeface="Open Sans"/>
                <a:cs typeface="Open Sans"/>
                <a:sym typeface="Open Sans"/>
              </a:rPr>
              <a:t>670 </a:t>
            </a:r>
            <a:br>
              <a:rPr lang="en" sz="2200" b="1">
                <a:solidFill>
                  <a:srgbClr val="42515A"/>
                </a:solidFill>
                <a:latin typeface="Open Sans"/>
                <a:ea typeface="Open Sans"/>
                <a:cs typeface="Open Sans"/>
                <a:sym typeface="Open Sans"/>
              </a:rPr>
            </a:br>
            <a:r>
              <a:rPr lang="en" sz="1000">
                <a:solidFill>
                  <a:srgbClr val="42515A"/>
                </a:solidFill>
                <a:latin typeface="Open Sans SemiBold"/>
                <a:ea typeface="Open Sans SemiBold"/>
                <a:cs typeface="Open Sans SemiBold"/>
                <a:sym typeface="Open Sans SemiBold"/>
              </a:rPr>
              <a:t>course completions</a:t>
            </a:r>
            <a:endParaRPr sz="1000">
              <a:solidFill>
                <a:srgbClr val="42515A"/>
              </a:solidFill>
              <a:latin typeface="Open Sans SemiBold"/>
              <a:ea typeface="Open Sans SemiBold"/>
              <a:cs typeface="Open Sans SemiBold"/>
              <a:sym typeface="Open Sans SemiBold"/>
            </a:endParaRPr>
          </a:p>
        </p:txBody>
      </p:sp>
      <p:sp>
        <p:nvSpPr>
          <p:cNvPr id="1039" name="Google Shape;1039;p86"/>
          <p:cNvSpPr txBox="1"/>
          <p:nvPr/>
        </p:nvSpPr>
        <p:spPr>
          <a:xfrm>
            <a:off x="1118675" y="3246000"/>
            <a:ext cx="1873200" cy="7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42515A"/>
                </a:solidFill>
                <a:latin typeface="Open Sans"/>
                <a:ea typeface="Open Sans"/>
                <a:cs typeface="Open Sans"/>
                <a:sym typeface="Open Sans"/>
              </a:rPr>
              <a:t>$118 </a:t>
            </a:r>
            <a:br>
              <a:rPr lang="en" sz="2200" b="1">
                <a:solidFill>
                  <a:srgbClr val="42515A"/>
                </a:solidFill>
                <a:latin typeface="Open Sans"/>
                <a:ea typeface="Open Sans"/>
                <a:cs typeface="Open Sans"/>
                <a:sym typeface="Open Sans"/>
              </a:rPr>
            </a:br>
            <a:r>
              <a:rPr lang="en" sz="1000">
                <a:solidFill>
                  <a:srgbClr val="42515A"/>
                </a:solidFill>
                <a:latin typeface="Open Sans SemiBold"/>
                <a:ea typeface="Open Sans SemiBold"/>
                <a:cs typeface="Open Sans SemiBold"/>
                <a:sym typeface="Open Sans SemiBold"/>
              </a:rPr>
              <a:t>Average cost </a:t>
            </a:r>
            <a:br>
              <a:rPr lang="en" sz="1000">
                <a:solidFill>
                  <a:srgbClr val="42515A"/>
                </a:solidFill>
                <a:latin typeface="Open Sans SemiBold"/>
                <a:ea typeface="Open Sans SemiBold"/>
                <a:cs typeface="Open Sans SemiBold"/>
                <a:sym typeface="Open Sans SemiBold"/>
              </a:rPr>
            </a:br>
            <a:r>
              <a:rPr lang="en" sz="1000">
                <a:solidFill>
                  <a:srgbClr val="42515A"/>
                </a:solidFill>
                <a:latin typeface="Open Sans SemiBold"/>
                <a:ea typeface="Open Sans SemiBold"/>
                <a:cs typeface="Open Sans SemiBold"/>
                <a:sym typeface="Open Sans SemiBold"/>
              </a:rPr>
              <a:t>per course</a:t>
            </a:r>
            <a:endParaRPr sz="1000">
              <a:solidFill>
                <a:srgbClr val="42515A"/>
              </a:solidFill>
              <a:latin typeface="Open Sans SemiBold"/>
              <a:ea typeface="Open Sans SemiBold"/>
              <a:cs typeface="Open Sans SemiBold"/>
              <a:sym typeface="Open Sans SemiBold"/>
            </a:endParaRPr>
          </a:p>
        </p:txBody>
      </p:sp>
      <p:sp>
        <p:nvSpPr>
          <p:cNvPr id="1040" name="Google Shape;1040;p86"/>
          <p:cNvSpPr txBox="1"/>
          <p:nvPr/>
        </p:nvSpPr>
        <p:spPr>
          <a:xfrm>
            <a:off x="840250" y="1570425"/>
            <a:ext cx="1389300" cy="7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FFFFF"/>
                </a:solidFill>
                <a:latin typeface="Open Sans"/>
                <a:ea typeface="Open Sans"/>
                <a:cs typeface="Open Sans"/>
                <a:sym typeface="Open Sans"/>
              </a:rPr>
              <a:t>$118k</a:t>
            </a:r>
            <a:r>
              <a:rPr lang="en" sz="2200" b="1">
                <a:solidFill>
                  <a:srgbClr val="FFFFFF"/>
                </a:solidFill>
                <a:latin typeface="Open Sans"/>
                <a:ea typeface="Open Sans"/>
                <a:cs typeface="Open Sans"/>
                <a:sym typeface="Open Sans"/>
              </a:rPr>
              <a:t> </a:t>
            </a:r>
            <a:br>
              <a:rPr lang="en" sz="2200" b="1">
                <a:solidFill>
                  <a:srgbClr val="FFFFFF"/>
                </a:solidFill>
                <a:latin typeface="Open Sans"/>
                <a:ea typeface="Open Sans"/>
                <a:cs typeface="Open Sans"/>
                <a:sym typeface="Open Sans"/>
              </a:rPr>
            </a:br>
            <a:r>
              <a:rPr lang="en" sz="1000">
                <a:solidFill>
                  <a:srgbClr val="FFFFFF"/>
                </a:solidFill>
                <a:latin typeface="Open Sans SemiBold"/>
                <a:ea typeface="Open Sans SemiBold"/>
                <a:cs typeface="Open Sans SemiBold"/>
                <a:sym typeface="Open Sans SemiBold"/>
              </a:rPr>
              <a:t>Annual cost</a:t>
            </a:r>
            <a:endParaRPr sz="1000">
              <a:solidFill>
                <a:srgbClr val="FFFFFF"/>
              </a:solidFill>
              <a:latin typeface="Open Sans SemiBold"/>
              <a:ea typeface="Open Sans SemiBold"/>
              <a:cs typeface="Open Sans SemiBold"/>
              <a:sym typeface="Open Sans SemiBold"/>
            </a:endParaRPr>
          </a:p>
        </p:txBody>
      </p:sp>
      <p:sp>
        <p:nvSpPr>
          <p:cNvPr id="1041" name="Google Shape;1041;p86"/>
          <p:cNvSpPr txBox="1"/>
          <p:nvPr/>
        </p:nvSpPr>
        <p:spPr>
          <a:xfrm>
            <a:off x="3844838" y="1570425"/>
            <a:ext cx="1389300" cy="7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FFFFF"/>
                </a:solidFill>
                <a:latin typeface="Open Sans"/>
                <a:ea typeface="Open Sans"/>
                <a:cs typeface="Open Sans"/>
                <a:sym typeface="Open Sans"/>
              </a:rPr>
              <a:t>$47k</a:t>
            </a:r>
            <a:r>
              <a:rPr lang="en" sz="2200" b="1">
                <a:solidFill>
                  <a:srgbClr val="FFFFFF"/>
                </a:solidFill>
                <a:latin typeface="Open Sans"/>
                <a:ea typeface="Open Sans"/>
                <a:cs typeface="Open Sans"/>
                <a:sym typeface="Open Sans"/>
              </a:rPr>
              <a:t> </a:t>
            </a:r>
            <a:br>
              <a:rPr lang="en" sz="2200" b="1">
                <a:solidFill>
                  <a:srgbClr val="FFFFFF"/>
                </a:solidFill>
                <a:latin typeface="Open Sans"/>
                <a:ea typeface="Open Sans"/>
                <a:cs typeface="Open Sans"/>
                <a:sym typeface="Open Sans"/>
              </a:rPr>
            </a:br>
            <a:r>
              <a:rPr lang="en" sz="1000">
                <a:solidFill>
                  <a:srgbClr val="FFFFFF"/>
                </a:solidFill>
                <a:latin typeface="Open Sans SemiBold"/>
                <a:ea typeface="Open Sans SemiBold"/>
                <a:cs typeface="Open Sans SemiBold"/>
                <a:sym typeface="Open Sans SemiBold"/>
              </a:rPr>
              <a:t>Annual cost</a:t>
            </a:r>
            <a:endParaRPr sz="1000">
              <a:solidFill>
                <a:srgbClr val="FFFFFF"/>
              </a:solidFill>
              <a:latin typeface="Open Sans SemiBold"/>
              <a:ea typeface="Open Sans SemiBold"/>
              <a:cs typeface="Open Sans SemiBold"/>
              <a:sym typeface="Open Sans SemiBold"/>
            </a:endParaRPr>
          </a:p>
        </p:txBody>
      </p:sp>
      <p:sp>
        <p:nvSpPr>
          <p:cNvPr id="1042" name="Google Shape;1042;p86"/>
          <p:cNvSpPr/>
          <p:nvPr/>
        </p:nvSpPr>
        <p:spPr>
          <a:xfrm>
            <a:off x="583175" y="2625300"/>
            <a:ext cx="535500" cy="535500"/>
          </a:xfrm>
          <a:prstGeom prst="ellipse">
            <a:avLst/>
          </a:prstGeom>
          <a:solidFill>
            <a:srgbClr val="425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3" name="Google Shape;1043;p86"/>
          <p:cNvPicPr preferRelativeResize="0"/>
          <p:nvPr/>
        </p:nvPicPr>
        <p:blipFill>
          <a:blip r:embed="rId4">
            <a:alphaModFix/>
          </a:blip>
          <a:stretch>
            <a:fillRect/>
          </a:stretch>
        </p:blipFill>
        <p:spPr>
          <a:xfrm>
            <a:off x="686774" y="2763689"/>
            <a:ext cx="328325" cy="258751"/>
          </a:xfrm>
          <a:prstGeom prst="rect">
            <a:avLst/>
          </a:prstGeom>
          <a:noFill/>
          <a:ln>
            <a:noFill/>
          </a:ln>
        </p:spPr>
      </p:pic>
      <p:sp>
        <p:nvSpPr>
          <p:cNvPr id="1044" name="Google Shape;1044;p86"/>
          <p:cNvSpPr/>
          <p:nvPr/>
        </p:nvSpPr>
        <p:spPr>
          <a:xfrm>
            <a:off x="583175" y="3421863"/>
            <a:ext cx="535500" cy="535500"/>
          </a:xfrm>
          <a:prstGeom prst="ellipse">
            <a:avLst/>
          </a:prstGeom>
          <a:solidFill>
            <a:srgbClr val="425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5" name="Google Shape;1045;p86"/>
          <p:cNvPicPr preferRelativeResize="0"/>
          <p:nvPr/>
        </p:nvPicPr>
        <p:blipFill>
          <a:blip r:embed="rId5">
            <a:alphaModFix/>
          </a:blip>
          <a:stretch>
            <a:fillRect/>
          </a:stretch>
        </p:blipFill>
        <p:spPr>
          <a:xfrm>
            <a:off x="735487" y="3509763"/>
            <a:ext cx="230876" cy="359700"/>
          </a:xfrm>
          <a:prstGeom prst="rect">
            <a:avLst/>
          </a:prstGeom>
          <a:noFill/>
          <a:ln>
            <a:noFill/>
          </a:ln>
        </p:spPr>
      </p:pic>
      <p:sp>
        <p:nvSpPr>
          <p:cNvPr id="1046" name="Google Shape;1046;p86"/>
          <p:cNvSpPr txBox="1"/>
          <p:nvPr/>
        </p:nvSpPr>
        <p:spPr>
          <a:xfrm>
            <a:off x="4170088" y="2540100"/>
            <a:ext cx="1873200" cy="7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42515A"/>
                </a:solidFill>
                <a:latin typeface="Open Sans"/>
                <a:ea typeface="Open Sans"/>
                <a:cs typeface="Open Sans"/>
                <a:sym typeface="Open Sans"/>
              </a:rPr>
              <a:t>2,400 </a:t>
            </a:r>
            <a:br>
              <a:rPr lang="en" sz="2200" b="1">
                <a:solidFill>
                  <a:srgbClr val="42515A"/>
                </a:solidFill>
                <a:latin typeface="Open Sans"/>
                <a:ea typeface="Open Sans"/>
                <a:cs typeface="Open Sans"/>
                <a:sym typeface="Open Sans"/>
              </a:rPr>
            </a:br>
            <a:r>
              <a:rPr lang="en" sz="1000">
                <a:solidFill>
                  <a:srgbClr val="42515A"/>
                </a:solidFill>
                <a:latin typeface="Open Sans SemiBold"/>
                <a:ea typeface="Open Sans SemiBold"/>
                <a:cs typeface="Open Sans SemiBold"/>
                <a:sym typeface="Open Sans SemiBold"/>
              </a:rPr>
              <a:t>course completions</a:t>
            </a:r>
            <a:endParaRPr sz="1000">
              <a:solidFill>
                <a:srgbClr val="42515A"/>
              </a:solidFill>
              <a:latin typeface="Open Sans SemiBold"/>
              <a:ea typeface="Open Sans SemiBold"/>
              <a:cs typeface="Open Sans SemiBold"/>
              <a:sym typeface="Open Sans SemiBold"/>
            </a:endParaRPr>
          </a:p>
        </p:txBody>
      </p:sp>
      <p:sp>
        <p:nvSpPr>
          <p:cNvPr id="1047" name="Google Shape;1047;p86"/>
          <p:cNvSpPr txBox="1"/>
          <p:nvPr/>
        </p:nvSpPr>
        <p:spPr>
          <a:xfrm>
            <a:off x="4170088" y="3246000"/>
            <a:ext cx="1873200" cy="7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42515A"/>
                </a:solidFill>
                <a:latin typeface="Open Sans"/>
                <a:ea typeface="Open Sans"/>
                <a:cs typeface="Open Sans"/>
                <a:sym typeface="Open Sans"/>
              </a:rPr>
              <a:t>$19.50 </a:t>
            </a:r>
            <a:br>
              <a:rPr lang="en" sz="2200" b="1">
                <a:solidFill>
                  <a:srgbClr val="42515A"/>
                </a:solidFill>
                <a:latin typeface="Open Sans"/>
                <a:ea typeface="Open Sans"/>
                <a:cs typeface="Open Sans"/>
                <a:sym typeface="Open Sans"/>
              </a:rPr>
            </a:br>
            <a:r>
              <a:rPr lang="en" sz="1000">
                <a:solidFill>
                  <a:srgbClr val="42515A"/>
                </a:solidFill>
                <a:latin typeface="Open Sans SemiBold"/>
                <a:ea typeface="Open Sans SemiBold"/>
                <a:cs typeface="Open Sans SemiBold"/>
                <a:sym typeface="Open Sans SemiBold"/>
              </a:rPr>
              <a:t>Average cost </a:t>
            </a:r>
            <a:br>
              <a:rPr lang="en" sz="1000">
                <a:solidFill>
                  <a:srgbClr val="42515A"/>
                </a:solidFill>
                <a:latin typeface="Open Sans SemiBold"/>
                <a:ea typeface="Open Sans SemiBold"/>
                <a:cs typeface="Open Sans SemiBold"/>
                <a:sym typeface="Open Sans SemiBold"/>
              </a:rPr>
            </a:br>
            <a:r>
              <a:rPr lang="en" sz="1000">
                <a:solidFill>
                  <a:srgbClr val="42515A"/>
                </a:solidFill>
                <a:latin typeface="Open Sans SemiBold"/>
                <a:ea typeface="Open Sans SemiBold"/>
                <a:cs typeface="Open Sans SemiBold"/>
                <a:sym typeface="Open Sans SemiBold"/>
              </a:rPr>
              <a:t>per course</a:t>
            </a:r>
            <a:endParaRPr sz="1000">
              <a:solidFill>
                <a:srgbClr val="42515A"/>
              </a:solidFill>
              <a:latin typeface="Open Sans SemiBold"/>
              <a:ea typeface="Open Sans SemiBold"/>
              <a:cs typeface="Open Sans SemiBold"/>
              <a:sym typeface="Open Sans SemiBold"/>
            </a:endParaRPr>
          </a:p>
        </p:txBody>
      </p:sp>
      <p:sp>
        <p:nvSpPr>
          <p:cNvPr id="1048" name="Google Shape;1048;p86"/>
          <p:cNvSpPr/>
          <p:nvPr/>
        </p:nvSpPr>
        <p:spPr>
          <a:xfrm>
            <a:off x="3634588" y="2625300"/>
            <a:ext cx="535500" cy="5355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9" name="Google Shape;1049;p86"/>
          <p:cNvPicPr preferRelativeResize="0"/>
          <p:nvPr/>
        </p:nvPicPr>
        <p:blipFill>
          <a:blip r:embed="rId4">
            <a:alphaModFix/>
          </a:blip>
          <a:stretch>
            <a:fillRect/>
          </a:stretch>
        </p:blipFill>
        <p:spPr>
          <a:xfrm>
            <a:off x="3738187" y="2763689"/>
            <a:ext cx="328325" cy="258751"/>
          </a:xfrm>
          <a:prstGeom prst="rect">
            <a:avLst/>
          </a:prstGeom>
          <a:noFill/>
          <a:ln>
            <a:noFill/>
          </a:ln>
        </p:spPr>
      </p:pic>
      <p:sp>
        <p:nvSpPr>
          <p:cNvPr id="1050" name="Google Shape;1050;p86"/>
          <p:cNvSpPr/>
          <p:nvPr/>
        </p:nvSpPr>
        <p:spPr>
          <a:xfrm>
            <a:off x="3634588" y="3421863"/>
            <a:ext cx="535500" cy="5355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1" name="Google Shape;1051;p86"/>
          <p:cNvPicPr preferRelativeResize="0"/>
          <p:nvPr/>
        </p:nvPicPr>
        <p:blipFill>
          <a:blip r:embed="rId5">
            <a:alphaModFix/>
          </a:blip>
          <a:stretch>
            <a:fillRect/>
          </a:stretch>
        </p:blipFill>
        <p:spPr>
          <a:xfrm>
            <a:off x="3786899" y="3509763"/>
            <a:ext cx="230876" cy="359700"/>
          </a:xfrm>
          <a:prstGeom prst="rect">
            <a:avLst/>
          </a:prstGeom>
          <a:noFill/>
          <a:ln>
            <a:noFill/>
          </a:ln>
        </p:spPr>
      </p:pic>
      <p:cxnSp>
        <p:nvCxnSpPr>
          <p:cNvPr id="1052" name="Google Shape;1052;p86"/>
          <p:cNvCxnSpPr/>
          <p:nvPr/>
        </p:nvCxnSpPr>
        <p:spPr>
          <a:xfrm flipH="1">
            <a:off x="5037650" y="2114300"/>
            <a:ext cx="1606500" cy="678300"/>
          </a:xfrm>
          <a:prstGeom prst="straightConnector1">
            <a:avLst/>
          </a:prstGeom>
          <a:noFill/>
          <a:ln w="9525" cap="flat" cmpd="sng">
            <a:solidFill>
              <a:srgbClr val="42515A"/>
            </a:solidFill>
            <a:prstDash val="solid"/>
            <a:round/>
            <a:headEnd type="none" w="med" len="med"/>
            <a:tailEnd type="none" w="med" len="med"/>
          </a:ln>
        </p:spPr>
      </p:cxnSp>
      <p:cxnSp>
        <p:nvCxnSpPr>
          <p:cNvPr id="1053" name="Google Shape;1053;p86"/>
          <p:cNvCxnSpPr/>
          <p:nvPr/>
        </p:nvCxnSpPr>
        <p:spPr>
          <a:xfrm rot="10800000">
            <a:off x="5199225" y="3508950"/>
            <a:ext cx="1450500" cy="0"/>
          </a:xfrm>
          <a:prstGeom prst="straightConnector1">
            <a:avLst/>
          </a:prstGeom>
          <a:noFill/>
          <a:ln w="9525" cap="flat" cmpd="sng">
            <a:solidFill>
              <a:srgbClr val="42515A"/>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057"/>
        <p:cNvGrpSpPr/>
        <p:nvPr/>
      </p:nvGrpSpPr>
      <p:grpSpPr>
        <a:xfrm>
          <a:off x="0" y="0"/>
          <a:ext cx="0" cy="0"/>
          <a:chOff x="0" y="0"/>
          <a:chExt cx="0" cy="0"/>
        </a:xfrm>
      </p:grpSpPr>
      <p:sp>
        <p:nvSpPr>
          <p:cNvPr id="1058" name="Google Shape;1058;p87"/>
          <p:cNvSpPr txBox="1">
            <a:spLocks noGrp="1"/>
          </p:cNvSpPr>
          <p:nvPr>
            <p:ph type="title"/>
          </p:nvPr>
        </p:nvSpPr>
        <p:spPr>
          <a:xfrm>
            <a:off x="376200" y="152056"/>
            <a:ext cx="86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t>Return on investment</a:t>
            </a:r>
            <a:endParaRPr sz="2400">
              <a:solidFill>
                <a:srgbClr val="000000"/>
              </a:solidFill>
            </a:endParaRPr>
          </a:p>
        </p:txBody>
      </p:sp>
      <p:sp>
        <p:nvSpPr>
          <p:cNvPr id="1059" name="Google Shape;1059;p87"/>
          <p:cNvSpPr txBox="1"/>
          <p:nvPr/>
        </p:nvSpPr>
        <p:spPr>
          <a:xfrm>
            <a:off x="2651300" y="1045350"/>
            <a:ext cx="5998500" cy="2301300"/>
          </a:xfrm>
          <a:prstGeom prst="rect">
            <a:avLst/>
          </a:prstGeom>
          <a:noFill/>
          <a:ln>
            <a:noFill/>
          </a:ln>
        </p:spPr>
        <p:txBody>
          <a:bodyPr spcFirstLastPara="1" wrap="square" lIns="91425" tIns="91425" rIns="91425" bIns="91425" anchor="t" anchorCtr="0">
            <a:noAutofit/>
          </a:bodyPr>
          <a:lstStyle/>
          <a:p>
            <a:pPr marL="0" lvl="0" indent="0" algn="ctr" rtl="0">
              <a:lnSpc>
                <a:spcPct val="140000"/>
              </a:lnSpc>
              <a:spcBef>
                <a:spcPts val="0"/>
              </a:spcBef>
              <a:spcAft>
                <a:spcPts val="0"/>
              </a:spcAft>
              <a:buNone/>
            </a:pPr>
            <a:r>
              <a:rPr lang="en" sz="2400">
                <a:solidFill>
                  <a:srgbClr val="777777"/>
                </a:solidFill>
                <a:latin typeface="Open Sans"/>
                <a:ea typeface="Open Sans"/>
                <a:cs typeface="Open Sans"/>
                <a:sym typeface="Open Sans"/>
              </a:rPr>
              <a:t>92% of OpenSesame customers saw a return on their investment in &lt; 1 year</a:t>
            </a:r>
            <a:endParaRPr sz="2400">
              <a:solidFill>
                <a:srgbClr val="777777"/>
              </a:solidFill>
              <a:latin typeface="Open Sans"/>
              <a:ea typeface="Open Sans"/>
              <a:cs typeface="Open Sans"/>
              <a:sym typeface="Open Sans"/>
            </a:endParaRPr>
          </a:p>
          <a:p>
            <a:pPr marL="0" lvl="0" indent="0" algn="ctr" rtl="0">
              <a:lnSpc>
                <a:spcPct val="140000"/>
              </a:lnSpc>
              <a:spcBef>
                <a:spcPts val="200"/>
              </a:spcBef>
              <a:spcAft>
                <a:spcPts val="0"/>
              </a:spcAft>
              <a:buNone/>
            </a:pPr>
            <a:endParaRPr sz="600">
              <a:solidFill>
                <a:srgbClr val="777777"/>
              </a:solidFill>
              <a:latin typeface="Open Sans"/>
              <a:ea typeface="Open Sans"/>
              <a:cs typeface="Open Sans"/>
              <a:sym typeface="Open Sans"/>
            </a:endParaRPr>
          </a:p>
          <a:p>
            <a:pPr marL="0" lvl="0" indent="0" algn="l" rtl="0">
              <a:lnSpc>
                <a:spcPct val="140000"/>
              </a:lnSpc>
              <a:spcBef>
                <a:spcPts val="200"/>
              </a:spcBef>
              <a:spcAft>
                <a:spcPts val="0"/>
              </a:spcAft>
              <a:buNone/>
            </a:pPr>
            <a:endParaRPr sz="2400">
              <a:solidFill>
                <a:srgbClr val="777777"/>
              </a:solidFill>
              <a:latin typeface="Open Sans"/>
              <a:ea typeface="Open Sans"/>
              <a:cs typeface="Open Sans"/>
              <a:sym typeface="Open Sans"/>
            </a:endParaRPr>
          </a:p>
          <a:p>
            <a:pPr marL="0" lvl="0" indent="0" algn="ctr" rtl="0">
              <a:lnSpc>
                <a:spcPct val="140000"/>
              </a:lnSpc>
              <a:spcBef>
                <a:spcPts val="200"/>
              </a:spcBef>
              <a:spcAft>
                <a:spcPts val="0"/>
              </a:spcAft>
              <a:buNone/>
            </a:pPr>
            <a:r>
              <a:rPr lang="en" sz="2400">
                <a:solidFill>
                  <a:srgbClr val="777777"/>
                </a:solidFill>
                <a:latin typeface="Open Sans"/>
                <a:ea typeface="Open Sans"/>
                <a:cs typeface="Open Sans"/>
                <a:sym typeface="Open Sans"/>
              </a:rPr>
              <a:t>"Utilizing OpenSesame has helped our company by saving us more than $100,000 annually."</a:t>
            </a:r>
            <a:endParaRPr sz="2400">
              <a:solidFill>
                <a:srgbClr val="777777"/>
              </a:solidFill>
              <a:latin typeface="Open Sans"/>
              <a:ea typeface="Open Sans"/>
              <a:cs typeface="Open Sans"/>
              <a:sym typeface="Open Sans"/>
            </a:endParaRPr>
          </a:p>
          <a:p>
            <a:pPr marL="0" lvl="0" indent="0" algn="ctr" rtl="0">
              <a:lnSpc>
                <a:spcPct val="140000"/>
              </a:lnSpc>
              <a:spcBef>
                <a:spcPts val="200"/>
              </a:spcBef>
              <a:spcAft>
                <a:spcPts val="0"/>
              </a:spcAft>
              <a:buNone/>
            </a:pPr>
            <a:endParaRPr sz="2400">
              <a:solidFill>
                <a:srgbClr val="777777"/>
              </a:solidFill>
              <a:latin typeface="Open Sans"/>
              <a:ea typeface="Open Sans"/>
              <a:cs typeface="Open Sans"/>
              <a:sym typeface="Open Sans"/>
            </a:endParaRPr>
          </a:p>
          <a:p>
            <a:pPr marL="0" lvl="0" indent="0" algn="ctr" rtl="0">
              <a:lnSpc>
                <a:spcPct val="140000"/>
              </a:lnSpc>
              <a:spcBef>
                <a:spcPts val="200"/>
              </a:spcBef>
              <a:spcAft>
                <a:spcPts val="0"/>
              </a:spcAft>
              <a:buNone/>
            </a:pPr>
            <a:endParaRPr sz="2400">
              <a:solidFill>
                <a:srgbClr val="777777"/>
              </a:solidFill>
              <a:latin typeface="Open Sans"/>
              <a:ea typeface="Open Sans"/>
              <a:cs typeface="Open Sans"/>
              <a:sym typeface="Open Sans"/>
            </a:endParaRPr>
          </a:p>
          <a:p>
            <a:pPr marL="0" lvl="0" indent="0" algn="l" rtl="0">
              <a:spcBef>
                <a:spcPts val="200"/>
              </a:spcBef>
              <a:spcAft>
                <a:spcPts val="0"/>
              </a:spcAft>
              <a:buNone/>
            </a:pPr>
            <a:endParaRPr sz="2400"/>
          </a:p>
        </p:txBody>
      </p:sp>
      <p:grpSp>
        <p:nvGrpSpPr>
          <p:cNvPr id="1060" name="Google Shape;1060;p87"/>
          <p:cNvGrpSpPr/>
          <p:nvPr/>
        </p:nvGrpSpPr>
        <p:grpSpPr>
          <a:xfrm>
            <a:off x="457209" y="725901"/>
            <a:ext cx="2011719" cy="2011730"/>
            <a:chOff x="518437" y="1750675"/>
            <a:chExt cx="2178600" cy="2103000"/>
          </a:xfrm>
        </p:grpSpPr>
        <p:sp>
          <p:nvSpPr>
            <p:cNvPr id="1061" name="Google Shape;1061;p87"/>
            <p:cNvSpPr/>
            <p:nvPr/>
          </p:nvSpPr>
          <p:spPr>
            <a:xfrm>
              <a:off x="518437" y="1750675"/>
              <a:ext cx="2178600" cy="21030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7"/>
            <p:cNvSpPr txBox="1"/>
            <p:nvPr/>
          </p:nvSpPr>
          <p:spPr>
            <a:xfrm>
              <a:off x="613362" y="2279153"/>
              <a:ext cx="1988700" cy="10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500"/>
                </a:spcAft>
                <a:buClr>
                  <a:schemeClr val="dk1"/>
                </a:buClr>
                <a:buSzPts val="1100"/>
                <a:buFont typeface="Arial"/>
                <a:buNone/>
              </a:pPr>
              <a:r>
                <a:rPr lang="en" sz="4800" b="1">
                  <a:solidFill>
                    <a:schemeClr val="lt1"/>
                  </a:solidFill>
                  <a:latin typeface="Open Sans"/>
                  <a:ea typeface="Open Sans"/>
                  <a:cs typeface="Open Sans"/>
                  <a:sym typeface="Open Sans"/>
                </a:rPr>
                <a:t>92%</a:t>
              </a:r>
              <a:endParaRPr b="1">
                <a:solidFill>
                  <a:schemeClr val="lt1"/>
                </a:solidFill>
                <a:latin typeface="Open Sans"/>
                <a:ea typeface="Open Sans"/>
                <a:cs typeface="Open Sans"/>
                <a:sym typeface="Open Sans"/>
              </a:endParaRPr>
            </a:p>
          </p:txBody>
        </p:sp>
      </p:grpSp>
      <p:grpSp>
        <p:nvGrpSpPr>
          <p:cNvPr id="1063" name="Google Shape;1063;p87"/>
          <p:cNvGrpSpPr/>
          <p:nvPr/>
        </p:nvGrpSpPr>
        <p:grpSpPr>
          <a:xfrm>
            <a:off x="533399" y="2859375"/>
            <a:ext cx="2011768" cy="2011768"/>
            <a:chOff x="518437" y="1750675"/>
            <a:chExt cx="2121000" cy="2121000"/>
          </a:xfrm>
        </p:grpSpPr>
        <p:sp>
          <p:nvSpPr>
            <p:cNvPr id="1064" name="Google Shape;1064;p87"/>
            <p:cNvSpPr/>
            <p:nvPr/>
          </p:nvSpPr>
          <p:spPr>
            <a:xfrm>
              <a:off x="518437" y="1750675"/>
              <a:ext cx="2121000" cy="2121000"/>
            </a:xfrm>
            <a:prstGeom prst="ellipse">
              <a:avLst/>
            </a:prstGeom>
            <a:solidFill>
              <a:srgbClr val="E880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7"/>
            <p:cNvSpPr txBox="1"/>
            <p:nvPr/>
          </p:nvSpPr>
          <p:spPr>
            <a:xfrm>
              <a:off x="613362" y="2439828"/>
              <a:ext cx="1988700" cy="10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b="1">
                  <a:solidFill>
                    <a:schemeClr val="lt1"/>
                  </a:solidFill>
                  <a:latin typeface="Open Sans"/>
                  <a:ea typeface="Open Sans"/>
                  <a:cs typeface="Open Sans"/>
                  <a:sym typeface="Open Sans"/>
                </a:rPr>
                <a:t>Save</a:t>
              </a:r>
              <a:r>
                <a:rPr lang="en" sz="3600" b="1">
                  <a:solidFill>
                    <a:schemeClr val="lt1"/>
                  </a:solidFill>
                  <a:latin typeface="Open Sans"/>
                  <a:ea typeface="Open Sans"/>
                  <a:cs typeface="Open Sans"/>
                  <a:sym typeface="Open Sans"/>
                </a:rPr>
                <a:t> </a:t>
              </a:r>
              <a:endParaRPr sz="3600" b="1">
                <a:solidFill>
                  <a:schemeClr val="lt1"/>
                </a:solidFill>
                <a:latin typeface="Open Sans"/>
                <a:ea typeface="Open Sans"/>
                <a:cs typeface="Open Sans"/>
                <a:sym typeface="Open Sans"/>
              </a:endParaRPr>
            </a:p>
            <a:p>
              <a:pPr marL="0" lvl="0" indent="0" algn="ctr" rtl="0">
                <a:spcBef>
                  <a:spcPts val="500"/>
                </a:spcBef>
                <a:spcAft>
                  <a:spcPts val="0"/>
                </a:spcAft>
                <a:buClr>
                  <a:schemeClr val="dk1"/>
                </a:buClr>
                <a:buSzPts val="1100"/>
                <a:buFont typeface="Arial"/>
                <a:buNone/>
              </a:pPr>
              <a:r>
                <a:rPr lang="en" sz="3600" b="1">
                  <a:solidFill>
                    <a:schemeClr val="lt1"/>
                  </a:solidFill>
                  <a:latin typeface="Open Sans"/>
                  <a:ea typeface="Open Sans"/>
                  <a:cs typeface="Open Sans"/>
                  <a:sym typeface="Open Sans"/>
                </a:rPr>
                <a:t>&gt;$100K</a:t>
              </a:r>
              <a:endParaRPr sz="3600" b="1">
                <a:solidFill>
                  <a:schemeClr val="lt1"/>
                </a:solidFill>
                <a:latin typeface="Open Sans"/>
                <a:ea typeface="Open Sans"/>
                <a:cs typeface="Open Sans"/>
                <a:sym typeface="Open Sans"/>
              </a:endParaRPr>
            </a:p>
            <a:p>
              <a:pPr marL="0" lvl="0" indent="0" algn="l" rtl="0">
                <a:spcBef>
                  <a:spcPts val="500"/>
                </a:spcBef>
                <a:spcAft>
                  <a:spcPts val="500"/>
                </a:spcAft>
                <a:buClr>
                  <a:schemeClr val="dk1"/>
                </a:buClr>
                <a:buSzPts val="1100"/>
                <a:buFont typeface="Arial"/>
                <a:buNone/>
              </a:pPr>
              <a:endParaRPr sz="3600" b="1">
                <a:solidFill>
                  <a:schemeClr val="lt1"/>
                </a:solidFill>
                <a:latin typeface="Open Sans"/>
                <a:ea typeface="Open Sans"/>
                <a:cs typeface="Open Sans"/>
                <a:sym typeface="Open San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88" descr="Copy of os-9727.jpg"/>
          <p:cNvPicPr preferRelativeResize="0"/>
          <p:nvPr/>
        </p:nvPicPr>
        <p:blipFill rotWithShape="1">
          <a:blip r:embed="rId3">
            <a:alphaModFix/>
          </a:blip>
          <a:srcRect l="1794" t="14594" r="3749" b="5609"/>
          <a:stretch/>
        </p:blipFill>
        <p:spPr>
          <a:xfrm>
            <a:off x="0" y="0"/>
            <a:ext cx="9143999" cy="5143501"/>
          </a:xfrm>
          <a:prstGeom prst="rect">
            <a:avLst/>
          </a:prstGeom>
          <a:noFill/>
          <a:ln>
            <a:noFill/>
          </a:ln>
        </p:spPr>
      </p:pic>
      <p:sp>
        <p:nvSpPr>
          <p:cNvPr id="1071" name="Google Shape;1071;p88"/>
          <p:cNvSpPr/>
          <p:nvPr/>
        </p:nvSpPr>
        <p:spPr>
          <a:xfrm>
            <a:off x="0" y="3525475"/>
            <a:ext cx="9144000" cy="1209600"/>
          </a:xfrm>
          <a:prstGeom prst="rect">
            <a:avLst/>
          </a:prstGeom>
          <a:solidFill>
            <a:srgbClr val="131618">
              <a:alpha val="7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8"/>
          <p:cNvSpPr txBox="1">
            <a:spLocks noGrp="1"/>
          </p:cNvSpPr>
          <p:nvPr>
            <p:ph type="title" idx="4294967295"/>
          </p:nvPr>
        </p:nvSpPr>
        <p:spPr>
          <a:xfrm>
            <a:off x="78300" y="3669575"/>
            <a:ext cx="3565500" cy="6981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b="1">
                <a:solidFill>
                  <a:schemeClr val="lt1"/>
                </a:solidFill>
                <a:latin typeface="Open Sans"/>
                <a:ea typeface="Open Sans"/>
                <a:cs typeface="Open Sans"/>
                <a:sym typeface="Open Sans"/>
              </a:rPr>
              <a:t>Thank you!</a:t>
            </a:r>
            <a:r>
              <a:rPr lang="en">
                <a:solidFill>
                  <a:schemeClr val="lt1"/>
                </a:solidFill>
                <a:latin typeface="Open Sans"/>
                <a:ea typeface="Open Sans"/>
                <a:cs typeface="Open Sans"/>
                <a:sym typeface="Open Sans"/>
              </a:rPr>
              <a:t> </a:t>
            </a:r>
            <a:endParaRPr>
              <a:solidFill>
                <a:schemeClr val="lt1"/>
              </a:solidFill>
              <a:latin typeface="Open Sans"/>
              <a:ea typeface="Open Sans"/>
              <a:cs typeface="Open Sans"/>
              <a:sym typeface="Open Sans"/>
            </a:endParaRPr>
          </a:p>
          <a:p>
            <a:pPr marL="0" lvl="0" indent="0" algn="r" rtl="0">
              <a:lnSpc>
                <a:spcPct val="115000"/>
              </a:lnSpc>
              <a:spcBef>
                <a:spcPts val="0"/>
              </a:spcBef>
              <a:spcAft>
                <a:spcPts val="0"/>
              </a:spcAft>
              <a:buNone/>
            </a:pPr>
            <a:r>
              <a:rPr lang="en" sz="1200">
                <a:solidFill>
                  <a:srgbClr val="FFFFFF"/>
                </a:solidFill>
                <a:latin typeface="Open Sans"/>
                <a:ea typeface="Open Sans"/>
                <a:cs typeface="Open Sans"/>
                <a:sym typeface="Open Sans"/>
              </a:rPr>
              <a:t>We are here to help you all along the way</a:t>
            </a:r>
            <a:endParaRPr sz="1200">
              <a:solidFill>
                <a:srgbClr val="FFFFFF"/>
              </a:solidFill>
              <a:latin typeface="Open Sans"/>
              <a:ea typeface="Open Sans"/>
              <a:cs typeface="Open Sans"/>
              <a:sym typeface="Open Sans"/>
            </a:endParaRPr>
          </a:p>
        </p:txBody>
      </p:sp>
      <p:cxnSp>
        <p:nvCxnSpPr>
          <p:cNvPr id="1074" name="Google Shape;1074;p88"/>
          <p:cNvCxnSpPr/>
          <p:nvPr/>
        </p:nvCxnSpPr>
        <p:spPr>
          <a:xfrm>
            <a:off x="3862925" y="3774025"/>
            <a:ext cx="0" cy="681600"/>
          </a:xfrm>
          <a:prstGeom prst="straightConnector1">
            <a:avLst/>
          </a:prstGeom>
          <a:noFill/>
          <a:ln w="19050" cap="flat" cmpd="sng">
            <a:solidFill>
              <a:srgbClr val="FBAA2A"/>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0"/>
          <p:cNvSpPr txBox="1"/>
          <p:nvPr/>
        </p:nvSpPr>
        <p:spPr>
          <a:xfrm>
            <a:off x="44625" y="-590125"/>
            <a:ext cx="37869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Why? Enterprise</a:t>
            </a:r>
            <a:endParaRPr/>
          </a:p>
        </p:txBody>
      </p:sp>
      <p:sp>
        <p:nvSpPr>
          <p:cNvPr id="303" name="Google Shape;303;p60"/>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The new normal </a:t>
            </a:r>
            <a:r>
              <a:rPr lang="en" sz="2400"/>
              <a:t>of working</a:t>
            </a:r>
            <a:endParaRPr sz="2400"/>
          </a:p>
        </p:txBody>
      </p:sp>
      <p:pic>
        <p:nvPicPr>
          <p:cNvPr id="304" name="Google Shape;304;p60"/>
          <p:cNvPicPr preferRelativeResize="0"/>
          <p:nvPr/>
        </p:nvPicPr>
        <p:blipFill>
          <a:blip r:embed="rId3">
            <a:alphaModFix/>
          </a:blip>
          <a:stretch>
            <a:fillRect/>
          </a:stretch>
        </p:blipFill>
        <p:spPr>
          <a:xfrm>
            <a:off x="0" y="810275"/>
            <a:ext cx="9179100" cy="43332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8"/>
        <p:cNvGrpSpPr/>
        <p:nvPr/>
      </p:nvGrpSpPr>
      <p:grpSpPr>
        <a:xfrm>
          <a:off x="0" y="0"/>
          <a:ext cx="0" cy="0"/>
          <a:chOff x="0" y="0"/>
          <a:chExt cx="0" cy="0"/>
        </a:xfrm>
      </p:grpSpPr>
      <p:sp>
        <p:nvSpPr>
          <p:cNvPr id="309" name="Google Shape;309;p61"/>
          <p:cNvSpPr/>
          <p:nvPr/>
        </p:nvSpPr>
        <p:spPr>
          <a:xfrm>
            <a:off x="7274778" y="1263357"/>
            <a:ext cx="1434300" cy="1434300"/>
          </a:xfrm>
          <a:prstGeom prst="ellipse">
            <a:avLst/>
          </a:prstGeom>
          <a:solidFill>
            <a:srgbClr val="E88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pen Sans"/>
              <a:ea typeface="Open Sans"/>
              <a:cs typeface="Open Sans"/>
              <a:sym typeface="Open Sans"/>
            </a:endParaRPr>
          </a:p>
        </p:txBody>
      </p:sp>
      <p:sp>
        <p:nvSpPr>
          <p:cNvPr id="310" name="Google Shape;310;p61"/>
          <p:cNvSpPr txBox="1">
            <a:spLocks noGrp="1"/>
          </p:cNvSpPr>
          <p:nvPr>
            <p:ph type="title"/>
          </p:nvPr>
        </p:nvSpPr>
        <p:spPr>
          <a:xfrm>
            <a:off x="376200" y="304456"/>
            <a:ext cx="861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2400" b="1"/>
              <a:t>The future</a:t>
            </a:r>
            <a:r>
              <a:rPr lang="en" sz="2400"/>
              <a:t> of workplace learning</a:t>
            </a:r>
            <a:endParaRPr sz="2400">
              <a:solidFill>
                <a:srgbClr val="000000"/>
              </a:solidFill>
            </a:endParaRPr>
          </a:p>
        </p:txBody>
      </p:sp>
      <p:sp>
        <p:nvSpPr>
          <p:cNvPr id="311" name="Google Shape;311;p61"/>
          <p:cNvSpPr txBox="1"/>
          <p:nvPr/>
        </p:nvSpPr>
        <p:spPr>
          <a:xfrm>
            <a:off x="184875" y="1200800"/>
            <a:ext cx="5201400" cy="3257100"/>
          </a:xfrm>
          <a:prstGeom prst="rect">
            <a:avLst/>
          </a:prstGeom>
          <a:noFill/>
          <a:ln>
            <a:noFill/>
          </a:ln>
        </p:spPr>
        <p:txBody>
          <a:bodyPr spcFirstLastPara="1" wrap="square" lIns="91425" tIns="91425" rIns="91425" bIns="91425" anchor="ctr" anchorCtr="0">
            <a:noAutofit/>
          </a:bodyPr>
          <a:lstStyle/>
          <a:p>
            <a:pPr marL="571500" marR="0" lvl="0" indent="-355600" algn="l" rtl="0">
              <a:lnSpc>
                <a:spcPct val="115000"/>
              </a:lnSpc>
              <a:spcBef>
                <a:spcPts val="0"/>
              </a:spcBef>
              <a:spcAft>
                <a:spcPts val="0"/>
              </a:spcAft>
              <a:buClr>
                <a:srgbClr val="E88003"/>
              </a:buClr>
              <a:buSzPts val="2000"/>
              <a:buFont typeface="Open Sans"/>
              <a:buChar char="■"/>
            </a:pPr>
            <a:r>
              <a:rPr lang="en" sz="1800" b="0" i="0" u="none" strike="noStrike" cap="none">
                <a:solidFill>
                  <a:srgbClr val="334044"/>
                </a:solidFill>
                <a:latin typeface="Open Sans"/>
                <a:ea typeface="Open Sans"/>
                <a:cs typeface="Open Sans"/>
                <a:sym typeface="Open Sans"/>
              </a:rPr>
              <a:t>With </a:t>
            </a:r>
            <a:r>
              <a:rPr lang="en" sz="1800" b="1" i="0" u="none" strike="noStrike" cap="none">
                <a:solidFill>
                  <a:srgbClr val="334044"/>
                </a:solidFill>
                <a:latin typeface="Open Sans"/>
                <a:ea typeface="Open Sans"/>
                <a:cs typeface="Open Sans"/>
                <a:sym typeface="Open Sans"/>
              </a:rPr>
              <a:t>workplaces rapidly becoming more virtual</a:t>
            </a:r>
            <a:r>
              <a:rPr lang="en" sz="1800" b="0" i="0" u="none" strike="noStrike" cap="none">
                <a:solidFill>
                  <a:srgbClr val="334044"/>
                </a:solidFill>
                <a:latin typeface="Open Sans"/>
                <a:ea typeface="Open Sans"/>
                <a:cs typeface="Open Sans"/>
                <a:sym typeface="Open Sans"/>
              </a:rPr>
              <a:t>, companies are revisiting standards for working and learning.</a:t>
            </a:r>
            <a:endParaRPr sz="1800" b="0" i="0" u="none" strike="noStrike" cap="none">
              <a:solidFill>
                <a:srgbClr val="334044"/>
              </a:solidFill>
              <a:latin typeface="Open Sans"/>
              <a:ea typeface="Open Sans"/>
              <a:cs typeface="Open Sans"/>
              <a:sym typeface="Open Sans"/>
            </a:endParaRPr>
          </a:p>
          <a:p>
            <a:pPr marL="571500" marR="0" lvl="0" indent="-355600" algn="l" rtl="0">
              <a:lnSpc>
                <a:spcPct val="115000"/>
              </a:lnSpc>
              <a:spcBef>
                <a:spcPts val="600"/>
              </a:spcBef>
              <a:spcAft>
                <a:spcPts val="0"/>
              </a:spcAft>
              <a:buClr>
                <a:srgbClr val="E88003"/>
              </a:buClr>
              <a:buSzPts val="2000"/>
              <a:buFont typeface="Open Sans"/>
              <a:buChar char="■"/>
            </a:pPr>
            <a:r>
              <a:rPr lang="en" sz="1800" b="0" i="0" u="none" strike="noStrike" cap="none">
                <a:solidFill>
                  <a:srgbClr val="334044"/>
                </a:solidFill>
                <a:latin typeface="Open Sans"/>
                <a:ea typeface="Open Sans"/>
                <a:cs typeface="Open Sans"/>
                <a:sym typeface="Open Sans"/>
              </a:rPr>
              <a:t>Even as travel bans, stay-at-home orders and social distancing guidelines ease, </a:t>
            </a:r>
            <a:r>
              <a:rPr lang="en" sz="1800" b="1" i="0" u="none" strike="noStrike" cap="none">
                <a:solidFill>
                  <a:srgbClr val="334044"/>
                </a:solidFill>
                <a:latin typeface="Open Sans"/>
                <a:ea typeface="Open Sans"/>
                <a:cs typeface="Open Sans"/>
                <a:sym typeface="Open Sans"/>
              </a:rPr>
              <a:t>instructor-led and in-person training or conferences will be slow to recover</a:t>
            </a:r>
            <a:r>
              <a:rPr lang="en" sz="1800" b="0" i="0" u="none" strike="noStrike" cap="none">
                <a:solidFill>
                  <a:srgbClr val="334044"/>
                </a:solidFill>
                <a:latin typeface="Open Sans"/>
                <a:ea typeface="Open Sans"/>
                <a:cs typeface="Open Sans"/>
                <a:sym typeface="Open Sans"/>
              </a:rPr>
              <a:t>.</a:t>
            </a:r>
            <a:endParaRPr sz="1800" b="0" i="0" u="none" strike="noStrike" cap="none">
              <a:solidFill>
                <a:srgbClr val="334044"/>
              </a:solidFill>
              <a:latin typeface="Open Sans"/>
              <a:ea typeface="Open Sans"/>
              <a:cs typeface="Open Sans"/>
              <a:sym typeface="Open Sans"/>
            </a:endParaRPr>
          </a:p>
          <a:p>
            <a:pPr marL="571500" marR="0" lvl="0" indent="-355600" algn="l" rtl="0">
              <a:lnSpc>
                <a:spcPct val="115000"/>
              </a:lnSpc>
              <a:spcBef>
                <a:spcPts val="600"/>
              </a:spcBef>
              <a:spcAft>
                <a:spcPts val="600"/>
              </a:spcAft>
              <a:buClr>
                <a:srgbClr val="E88003"/>
              </a:buClr>
              <a:buSzPts val="2000"/>
              <a:buFont typeface="Open Sans"/>
              <a:buChar char="■"/>
            </a:pPr>
            <a:r>
              <a:rPr lang="en" sz="1800" b="0" i="0" u="none" strike="noStrike" cap="none">
                <a:solidFill>
                  <a:srgbClr val="334044"/>
                </a:solidFill>
                <a:latin typeface="Open Sans"/>
                <a:ea typeface="Open Sans"/>
                <a:cs typeface="Open Sans"/>
                <a:sym typeface="Open Sans"/>
              </a:rPr>
              <a:t>More organizations will adopt </a:t>
            </a:r>
            <a:r>
              <a:rPr lang="en" sz="1800" b="1" i="0" u="none" strike="noStrike" cap="none">
                <a:solidFill>
                  <a:srgbClr val="334044"/>
                </a:solidFill>
                <a:latin typeface="Open Sans"/>
                <a:ea typeface="Open Sans"/>
                <a:cs typeface="Open Sans"/>
                <a:sym typeface="Open Sans"/>
              </a:rPr>
              <a:t>elearning as a core and permanent</a:t>
            </a:r>
            <a:r>
              <a:rPr lang="en" sz="1800" b="0" i="0" u="none" strike="noStrike" cap="none">
                <a:solidFill>
                  <a:srgbClr val="334044"/>
                </a:solidFill>
                <a:latin typeface="Open Sans"/>
                <a:ea typeface="Open Sans"/>
                <a:cs typeface="Open Sans"/>
                <a:sym typeface="Open Sans"/>
              </a:rPr>
              <a:t> part of their employee training programs.</a:t>
            </a:r>
            <a:endParaRPr sz="1800" b="0" i="0" u="none" strike="noStrike" cap="none">
              <a:solidFill>
                <a:srgbClr val="334044"/>
              </a:solidFill>
              <a:latin typeface="Open Sans"/>
              <a:ea typeface="Open Sans"/>
              <a:cs typeface="Open Sans"/>
              <a:sym typeface="Open Sans"/>
            </a:endParaRPr>
          </a:p>
        </p:txBody>
      </p:sp>
      <p:pic>
        <p:nvPicPr>
          <p:cNvPr id="312" name="Google Shape;312;p61"/>
          <p:cNvPicPr preferRelativeResize="0"/>
          <p:nvPr/>
        </p:nvPicPr>
        <p:blipFill rotWithShape="1">
          <a:blip r:embed="rId3">
            <a:alphaModFix/>
          </a:blip>
          <a:srcRect l="16666" r="16666"/>
          <a:stretch/>
        </p:blipFill>
        <p:spPr>
          <a:xfrm>
            <a:off x="6395108" y="2330542"/>
            <a:ext cx="2376900" cy="2376900"/>
          </a:xfrm>
          <a:prstGeom prst="ellipse">
            <a:avLst/>
          </a:prstGeom>
          <a:noFill/>
          <a:ln>
            <a:noFill/>
          </a:ln>
        </p:spPr>
      </p:pic>
      <p:pic>
        <p:nvPicPr>
          <p:cNvPr id="313" name="Google Shape;313;p61"/>
          <p:cNvPicPr preferRelativeResize="0"/>
          <p:nvPr/>
        </p:nvPicPr>
        <p:blipFill rotWithShape="1">
          <a:blip r:embed="rId4">
            <a:alphaModFix/>
          </a:blip>
          <a:srcRect l="16666" r="16666"/>
          <a:stretch/>
        </p:blipFill>
        <p:spPr>
          <a:xfrm>
            <a:off x="5386388" y="806333"/>
            <a:ext cx="2376900" cy="23769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2"/>
          <p:cNvSpPr txBox="1"/>
          <p:nvPr/>
        </p:nvSpPr>
        <p:spPr>
          <a:xfrm>
            <a:off x="44625" y="-590125"/>
            <a:ext cx="37869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Why? Enterprise</a:t>
            </a:r>
            <a:endParaRPr/>
          </a:p>
        </p:txBody>
      </p:sp>
      <p:sp>
        <p:nvSpPr>
          <p:cNvPr id="319" name="Google Shape;319;p6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The new normal </a:t>
            </a:r>
            <a:r>
              <a:rPr lang="en" sz="2400"/>
              <a:t>of working</a:t>
            </a:r>
            <a:endParaRPr sz="2400"/>
          </a:p>
        </p:txBody>
      </p:sp>
      <p:pic>
        <p:nvPicPr>
          <p:cNvPr id="320" name="Google Shape;320;p62"/>
          <p:cNvPicPr preferRelativeResize="0"/>
          <p:nvPr/>
        </p:nvPicPr>
        <p:blipFill rotWithShape="1">
          <a:blip r:embed="rId3">
            <a:alphaModFix/>
          </a:blip>
          <a:srcRect l="8007" t="13498" r="1000" b="16232"/>
          <a:stretch/>
        </p:blipFill>
        <p:spPr>
          <a:xfrm>
            <a:off x="875700" y="2097575"/>
            <a:ext cx="7392576" cy="2854388"/>
          </a:xfrm>
          <a:prstGeom prst="rect">
            <a:avLst/>
          </a:prstGeom>
          <a:noFill/>
          <a:ln>
            <a:noFill/>
          </a:ln>
        </p:spPr>
      </p:pic>
      <p:pic>
        <p:nvPicPr>
          <p:cNvPr id="321" name="Google Shape;321;p62"/>
          <p:cNvPicPr preferRelativeResize="0"/>
          <p:nvPr/>
        </p:nvPicPr>
        <p:blipFill rotWithShape="1">
          <a:blip r:embed="rId3">
            <a:alphaModFix/>
          </a:blip>
          <a:srcRect l="668" t="1718" r="1002" b="89942"/>
          <a:stretch/>
        </p:blipFill>
        <p:spPr>
          <a:xfrm>
            <a:off x="396625" y="712925"/>
            <a:ext cx="8713424" cy="369476"/>
          </a:xfrm>
          <a:prstGeom prst="rect">
            <a:avLst/>
          </a:prstGeom>
          <a:noFill/>
          <a:ln>
            <a:noFill/>
          </a:ln>
        </p:spPr>
      </p:pic>
      <p:sp>
        <p:nvSpPr>
          <p:cNvPr id="322" name="Google Shape;322;p62"/>
          <p:cNvSpPr/>
          <p:nvPr/>
        </p:nvSpPr>
        <p:spPr>
          <a:xfrm>
            <a:off x="1014600" y="1267800"/>
            <a:ext cx="1923900" cy="714900"/>
          </a:xfrm>
          <a:prstGeom prst="rect">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62"/>
          <p:cNvPicPr preferRelativeResize="0"/>
          <p:nvPr/>
        </p:nvPicPr>
        <p:blipFill rotWithShape="1">
          <a:blip r:embed="rId3">
            <a:alphaModFix/>
          </a:blip>
          <a:srcRect l="74688" t="83501" r="1003" b="1728"/>
          <a:stretch/>
        </p:blipFill>
        <p:spPr>
          <a:xfrm>
            <a:off x="7395650" y="4424976"/>
            <a:ext cx="1530248" cy="464900"/>
          </a:xfrm>
          <a:prstGeom prst="rect">
            <a:avLst/>
          </a:prstGeom>
          <a:noFill/>
          <a:ln>
            <a:noFill/>
          </a:ln>
        </p:spPr>
      </p:pic>
      <p:sp>
        <p:nvSpPr>
          <p:cNvPr id="324" name="Google Shape;324;p62"/>
          <p:cNvSpPr txBox="1"/>
          <p:nvPr/>
        </p:nvSpPr>
        <p:spPr>
          <a:xfrm>
            <a:off x="3053450" y="1336563"/>
            <a:ext cx="15303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a:solidFill>
                  <a:srgbClr val="FBAA2A"/>
                </a:solidFill>
                <a:latin typeface="Open Sans"/>
                <a:ea typeface="Open Sans"/>
                <a:cs typeface="Open Sans"/>
                <a:sym typeface="Open Sans"/>
              </a:rPr>
              <a:t>100%</a:t>
            </a:r>
            <a:endParaRPr sz="3300" b="1">
              <a:solidFill>
                <a:srgbClr val="FBAA2A"/>
              </a:solidFill>
              <a:latin typeface="Open Sans"/>
              <a:ea typeface="Open Sans"/>
              <a:cs typeface="Open Sans"/>
              <a:sym typeface="Open Sans"/>
            </a:endParaRPr>
          </a:p>
        </p:txBody>
      </p:sp>
      <p:sp>
        <p:nvSpPr>
          <p:cNvPr id="325" name="Google Shape;325;p62"/>
          <p:cNvSpPr txBox="1"/>
          <p:nvPr/>
        </p:nvSpPr>
        <p:spPr>
          <a:xfrm>
            <a:off x="4313400" y="1477500"/>
            <a:ext cx="517200" cy="2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999999"/>
                </a:solidFill>
                <a:latin typeface="Open Sans"/>
                <a:ea typeface="Open Sans"/>
                <a:cs typeface="Open Sans"/>
                <a:sym typeface="Open Sans"/>
              </a:rPr>
              <a:t>=</a:t>
            </a:r>
            <a:endParaRPr sz="1500">
              <a:solidFill>
                <a:srgbClr val="999999"/>
              </a:solidFill>
              <a:latin typeface="Open Sans"/>
              <a:ea typeface="Open Sans"/>
              <a:cs typeface="Open Sans"/>
              <a:sym typeface="Open Sans"/>
            </a:endParaRPr>
          </a:p>
        </p:txBody>
      </p:sp>
      <p:sp>
        <p:nvSpPr>
          <p:cNvPr id="326" name="Google Shape;326;p62"/>
          <p:cNvSpPr txBox="1"/>
          <p:nvPr/>
        </p:nvSpPr>
        <p:spPr>
          <a:xfrm>
            <a:off x="4583750" y="1477500"/>
            <a:ext cx="27333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FFAB40"/>
                </a:solidFill>
                <a:latin typeface="Open Sans"/>
                <a:ea typeface="Open Sans"/>
                <a:cs typeface="Open Sans"/>
                <a:sym typeface="Open Sans"/>
              </a:rPr>
              <a:t>Remote working</a:t>
            </a:r>
            <a:r>
              <a:rPr lang="en" sz="1500">
                <a:solidFill>
                  <a:srgbClr val="8F9BA0"/>
                </a:solidFill>
                <a:latin typeface="Open Sans"/>
                <a:ea typeface="Open Sans"/>
                <a:cs typeface="Open Sans"/>
                <a:sym typeface="Open Sans"/>
              </a:rPr>
              <a:t> in 2020</a:t>
            </a:r>
            <a:endParaRPr sz="1500">
              <a:solidFill>
                <a:srgbClr val="8F9BA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3"/>
          <p:cNvSpPr txBox="1"/>
          <p:nvPr/>
        </p:nvSpPr>
        <p:spPr>
          <a:xfrm>
            <a:off x="44625" y="-590125"/>
            <a:ext cx="37869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Why? Enterprise</a:t>
            </a:r>
            <a:endParaRPr/>
          </a:p>
        </p:txBody>
      </p:sp>
      <p:sp>
        <p:nvSpPr>
          <p:cNvPr id="332" name="Google Shape;332;p6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The new normal of </a:t>
            </a:r>
            <a:r>
              <a:rPr lang="en" sz="2400" b="1"/>
              <a:t>training</a:t>
            </a:r>
            <a:endParaRPr sz="2400" b="1"/>
          </a:p>
        </p:txBody>
      </p:sp>
      <p:pic>
        <p:nvPicPr>
          <p:cNvPr id="333" name="Google Shape;333;p63"/>
          <p:cNvPicPr preferRelativeResize="0"/>
          <p:nvPr/>
        </p:nvPicPr>
        <p:blipFill>
          <a:blip r:embed="rId3">
            <a:alphaModFix/>
          </a:blip>
          <a:stretch>
            <a:fillRect/>
          </a:stretch>
        </p:blipFill>
        <p:spPr>
          <a:xfrm>
            <a:off x="0" y="953375"/>
            <a:ext cx="6182027" cy="4190121"/>
          </a:xfrm>
          <a:prstGeom prst="rect">
            <a:avLst/>
          </a:prstGeom>
          <a:noFill/>
          <a:ln>
            <a:noFill/>
          </a:ln>
        </p:spPr>
      </p:pic>
      <p:sp>
        <p:nvSpPr>
          <p:cNvPr id="334" name="Google Shape;334;p63"/>
          <p:cNvSpPr txBox="1"/>
          <p:nvPr/>
        </p:nvSpPr>
        <p:spPr>
          <a:xfrm>
            <a:off x="6470475" y="1186050"/>
            <a:ext cx="2673600" cy="3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191919"/>
                </a:solidFill>
              </a:rPr>
              <a:t>59% of learning and development pros </a:t>
            </a:r>
            <a:r>
              <a:rPr lang="en" sz="1800" b="1">
                <a:solidFill>
                  <a:srgbClr val="191919"/>
                </a:solidFill>
              </a:rPr>
              <a:t>spend more of their budget on online training</a:t>
            </a:r>
            <a:r>
              <a:rPr lang="en" sz="1800">
                <a:solidFill>
                  <a:srgbClr val="191919"/>
                </a:solidFill>
              </a:rPr>
              <a:t> than they did three years ago. </a:t>
            </a:r>
            <a:endParaRPr sz="1800">
              <a:solidFill>
                <a:srgbClr val="191919"/>
              </a:solidFill>
            </a:endParaRPr>
          </a:p>
          <a:p>
            <a:pPr marL="0" lvl="0" indent="0" algn="l" rtl="0">
              <a:spcBef>
                <a:spcPts val="0"/>
              </a:spcBef>
              <a:spcAft>
                <a:spcPts val="0"/>
              </a:spcAft>
              <a:buNone/>
            </a:pPr>
            <a:endParaRPr sz="1800">
              <a:solidFill>
                <a:srgbClr val="191919"/>
              </a:solidFill>
            </a:endParaRPr>
          </a:p>
          <a:p>
            <a:pPr marL="0" lvl="0" indent="0" algn="l" rtl="0">
              <a:spcBef>
                <a:spcPts val="0"/>
              </a:spcBef>
              <a:spcAft>
                <a:spcPts val="0"/>
              </a:spcAft>
              <a:buNone/>
            </a:pPr>
            <a:r>
              <a:rPr lang="en" sz="1800">
                <a:solidFill>
                  <a:srgbClr val="191919"/>
                </a:solidFill>
              </a:rPr>
              <a:t>Over a third of them also spend less on instructor-led training (ILT).</a:t>
            </a:r>
            <a:endParaRPr>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64" title="Chart"/>
          <p:cNvPicPr preferRelativeResize="0"/>
          <p:nvPr/>
        </p:nvPicPr>
        <p:blipFill rotWithShape="1">
          <a:blip r:embed="rId3">
            <a:alphaModFix/>
          </a:blip>
          <a:srcRect t="5303" r="11730"/>
          <a:stretch/>
        </p:blipFill>
        <p:spPr>
          <a:xfrm>
            <a:off x="982525" y="1259050"/>
            <a:ext cx="6780749" cy="3727899"/>
          </a:xfrm>
          <a:prstGeom prst="rect">
            <a:avLst/>
          </a:prstGeom>
          <a:noFill/>
          <a:ln>
            <a:noFill/>
          </a:ln>
        </p:spPr>
      </p:pic>
      <p:sp>
        <p:nvSpPr>
          <p:cNvPr id="340" name="Google Shape;340;p64"/>
          <p:cNvSpPr txBox="1">
            <a:spLocks noGrp="1"/>
          </p:cNvSpPr>
          <p:nvPr>
            <p:ph type="title"/>
          </p:nvPr>
        </p:nvSpPr>
        <p:spPr>
          <a:xfrm>
            <a:off x="364425" y="290725"/>
            <a:ext cx="8612400" cy="65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000000"/>
                </a:solidFill>
              </a:rPr>
              <a:t>Training hours rapidly shifting </a:t>
            </a:r>
            <a:r>
              <a:rPr lang="en" sz="2300" b="1">
                <a:solidFill>
                  <a:srgbClr val="000000"/>
                </a:solidFill>
              </a:rPr>
              <a:t>from classroom to online</a:t>
            </a:r>
            <a:endParaRPr sz="2300" b="1" i="1">
              <a:solidFill>
                <a:srgbClr val="000000"/>
              </a:solidFill>
              <a:highlight>
                <a:srgbClr val="FFFF00"/>
              </a:highlight>
            </a:endParaRPr>
          </a:p>
        </p:txBody>
      </p:sp>
      <p:sp>
        <p:nvSpPr>
          <p:cNvPr id="341" name="Google Shape;341;p64"/>
          <p:cNvSpPr txBox="1"/>
          <p:nvPr/>
        </p:nvSpPr>
        <p:spPr>
          <a:xfrm>
            <a:off x="9439075" y="3406350"/>
            <a:ext cx="2544300" cy="1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http://elearningindustry.com/new-report-on-e-learning-market-trends-and-forecast-2014-2016-just-released</a:t>
            </a:r>
            <a:endParaRPr/>
          </a:p>
        </p:txBody>
      </p:sp>
      <p:sp>
        <p:nvSpPr>
          <p:cNvPr id="342" name="Google Shape;342;p64"/>
          <p:cNvSpPr txBox="1"/>
          <p:nvPr/>
        </p:nvSpPr>
        <p:spPr>
          <a:xfrm>
            <a:off x="61265" y="4796539"/>
            <a:ext cx="3463500" cy="40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i="1">
                <a:solidFill>
                  <a:srgbClr val="8F9BA0"/>
                </a:solidFill>
                <a:latin typeface="Open Sans"/>
                <a:ea typeface="Open Sans"/>
                <a:cs typeface="Open Sans"/>
                <a:sym typeface="Open Sans"/>
              </a:rPr>
              <a:t>Source: Bersin (2014); Future projection based on trend</a:t>
            </a:r>
            <a:endParaRPr sz="900" i="1">
              <a:solidFill>
                <a:srgbClr val="8F9BA0"/>
              </a:solidFill>
              <a:latin typeface="Open Sans"/>
              <a:ea typeface="Open Sans"/>
              <a:cs typeface="Open Sans"/>
              <a:sym typeface="Open Sans"/>
            </a:endParaRPr>
          </a:p>
        </p:txBody>
      </p:sp>
      <p:grpSp>
        <p:nvGrpSpPr>
          <p:cNvPr id="343" name="Google Shape;343;p64"/>
          <p:cNvGrpSpPr/>
          <p:nvPr/>
        </p:nvGrpSpPr>
        <p:grpSpPr>
          <a:xfrm>
            <a:off x="2259183" y="1287286"/>
            <a:ext cx="4888195" cy="2045712"/>
            <a:chOff x="3804082" y="1450696"/>
            <a:chExt cx="4673673" cy="1955934"/>
          </a:xfrm>
        </p:grpSpPr>
        <p:sp>
          <p:nvSpPr>
            <p:cNvPr id="344" name="Google Shape;344;p64"/>
            <p:cNvSpPr/>
            <p:nvPr/>
          </p:nvSpPr>
          <p:spPr>
            <a:xfrm>
              <a:off x="3915232" y="1450696"/>
              <a:ext cx="1027500" cy="1027500"/>
            </a:xfrm>
            <a:prstGeom prst="ellipse">
              <a:avLst/>
            </a:prstGeom>
            <a:solidFill>
              <a:srgbClr val="F18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4"/>
            <p:cNvSpPr txBox="1"/>
            <p:nvPr/>
          </p:nvSpPr>
          <p:spPr>
            <a:xfrm>
              <a:off x="3804082" y="1679896"/>
              <a:ext cx="12498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lt1"/>
                  </a:solidFill>
                  <a:latin typeface="Open Sans"/>
                  <a:ea typeface="Open Sans"/>
                  <a:cs typeface="Open Sans"/>
                  <a:sym typeface="Open Sans"/>
                </a:rPr>
                <a:t>Instructor </a:t>
              </a:r>
              <a:br>
                <a:rPr lang="en" sz="900" b="1">
                  <a:solidFill>
                    <a:schemeClr val="lt1"/>
                  </a:solidFill>
                  <a:latin typeface="Open Sans"/>
                  <a:ea typeface="Open Sans"/>
                  <a:cs typeface="Open Sans"/>
                  <a:sym typeface="Open Sans"/>
                </a:rPr>
              </a:br>
              <a:r>
                <a:rPr lang="en" sz="900" b="1">
                  <a:solidFill>
                    <a:schemeClr val="lt1"/>
                  </a:solidFill>
                  <a:latin typeface="Open Sans"/>
                  <a:ea typeface="Open Sans"/>
                  <a:cs typeface="Open Sans"/>
                  <a:sym typeface="Open Sans"/>
                </a:rPr>
                <a:t>led classroom </a:t>
              </a:r>
              <a:r>
                <a:rPr lang="en" sz="900" i="1">
                  <a:solidFill>
                    <a:schemeClr val="lt1"/>
                  </a:solidFill>
                  <a:latin typeface="Open Sans"/>
                  <a:ea typeface="Open Sans"/>
                  <a:cs typeface="Open Sans"/>
                  <a:sym typeface="Open Sans"/>
                </a:rPr>
                <a:t>(hours)</a:t>
              </a:r>
              <a:endParaRPr sz="900" i="1">
                <a:solidFill>
                  <a:schemeClr val="lt1"/>
                </a:solidFill>
              </a:endParaRPr>
            </a:p>
          </p:txBody>
        </p:sp>
        <p:sp>
          <p:nvSpPr>
            <p:cNvPr id="346" name="Google Shape;346;p64"/>
            <p:cNvSpPr/>
            <p:nvPr/>
          </p:nvSpPr>
          <p:spPr>
            <a:xfrm>
              <a:off x="7450255" y="2379131"/>
              <a:ext cx="1027500" cy="1027500"/>
            </a:xfrm>
            <a:prstGeom prst="ellipse">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4"/>
            <p:cNvSpPr txBox="1"/>
            <p:nvPr/>
          </p:nvSpPr>
          <p:spPr>
            <a:xfrm>
              <a:off x="7523155" y="2608331"/>
              <a:ext cx="881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lt1"/>
                  </a:solidFill>
                  <a:latin typeface="Open Sans"/>
                  <a:ea typeface="Open Sans"/>
                  <a:cs typeface="Open Sans"/>
                  <a:sym typeface="Open Sans"/>
                </a:rPr>
                <a:t>Technology Delivered </a:t>
              </a:r>
              <a:r>
                <a:rPr lang="en" sz="900" i="1">
                  <a:solidFill>
                    <a:schemeClr val="lt1"/>
                  </a:solidFill>
                  <a:latin typeface="Open Sans"/>
                  <a:ea typeface="Open Sans"/>
                  <a:cs typeface="Open Sans"/>
                  <a:sym typeface="Open Sans"/>
                </a:rPr>
                <a:t>(hours)</a:t>
              </a:r>
              <a:endParaRPr sz="900" i="1">
                <a:solidFill>
                  <a:schemeClr val="lt1"/>
                </a:solidFill>
              </a:endParaRPr>
            </a:p>
          </p:txBody>
        </p:sp>
        <p:cxnSp>
          <p:nvCxnSpPr>
            <p:cNvPr id="348" name="Google Shape;348;p64"/>
            <p:cNvCxnSpPr>
              <a:endCxn id="346" idx="0"/>
            </p:cNvCxnSpPr>
            <p:nvPr/>
          </p:nvCxnSpPr>
          <p:spPr>
            <a:xfrm>
              <a:off x="7952905" y="2010731"/>
              <a:ext cx="11100" cy="368400"/>
            </a:xfrm>
            <a:prstGeom prst="straightConnector1">
              <a:avLst/>
            </a:prstGeom>
            <a:noFill/>
            <a:ln w="9525" cap="flat" cmpd="sng">
              <a:solidFill>
                <a:srgbClr val="FBAA2A"/>
              </a:solidFill>
              <a:prstDash val="solid"/>
              <a:round/>
              <a:headEnd type="triangle" w="med" len="med"/>
              <a:tailEnd type="none" w="med" len="med"/>
            </a:ln>
          </p:spPr>
        </p:cxnSp>
        <p:cxnSp>
          <p:nvCxnSpPr>
            <p:cNvPr id="349" name="Google Shape;349;p64"/>
            <p:cNvCxnSpPr>
              <a:endCxn id="344" idx="4"/>
            </p:cNvCxnSpPr>
            <p:nvPr/>
          </p:nvCxnSpPr>
          <p:spPr>
            <a:xfrm rot="10800000">
              <a:off x="4428982" y="2478196"/>
              <a:ext cx="4200" cy="253800"/>
            </a:xfrm>
            <a:prstGeom prst="straightConnector1">
              <a:avLst/>
            </a:prstGeom>
            <a:noFill/>
            <a:ln w="9525" cap="flat" cmpd="sng">
              <a:solidFill>
                <a:srgbClr val="F18328"/>
              </a:solidFill>
              <a:prstDash val="solid"/>
              <a:round/>
              <a:headEnd type="triangle" w="med" len="med"/>
              <a:tailEnd type="none" w="med" len="med"/>
            </a:ln>
          </p:spPr>
        </p:cxnSp>
      </p:grpSp>
      <p:sp>
        <p:nvSpPr>
          <p:cNvPr id="350" name="Google Shape;350;p64"/>
          <p:cNvSpPr/>
          <p:nvPr/>
        </p:nvSpPr>
        <p:spPr>
          <a:xfrm>
            <a:off x="4828375" y="1135900"/>
            <a:ext cx="1133300" cy="1598250"/>
          </a:xfrm>
          <a:custGeom>
            <a:avLst/>
            <a:gdLst/>
            <a:ahLst/>
            <a:cxnLst/>
            <a:rect l="l" t="t" r="r" b="b"/>
            <a:pathLst>
              <a:path w="45332" h="63930" extrusionOk="0">
                <a:moveTo>
                  <a:pt x="0" y="63930"/>
                </a:moveTo>
                <a:cubicBezTo>
                  <a:pt x="1356" y="62509"/>
                  <a:pt x="5359" y="58829"/>
                  <a:pt x="8136" y="55406"/>
                </a:cubicBezTo>
                <a:cubicBezTo>
                  <a:pt x="10913" y="51984"/>
                  <a:pt x="13754" y="48497"/>
                  <a:pt x="16660" y="43395"/>
                </a:cubicBezTo>
                <a:cubicBezTo>
                  <a:pt x="19566" y="38294"/>
                  <a:pt x="20793" y="32030"/>
                  <a:pt x="25572" y="24797"/>
                </a:cubicBezTo>
                <a:cubicBezTo>
                  <a:pt x="30351" y="17565"/>
                  <a:pt x="42039" y="4133"/>
                  <a:pt x="45332" y="0"/>
                </a:cubicBezTo>
              </a:path>
            </a:pathLst>
          </a:custGeom>
          <a:noFill/>
          <a:ln w="38100" cap="flat" cmpd="sng">
            <a:solidFill>
              <a:srgbClr val="B7B7B7"/>
            </a:solidFill>
            <a:prstDash val="solid"/>
            <a:round/>
            <a:headEnd type="none" w="med" len="med"/>
            <a:tailEnd type="none" w="med" len="med"/>
          </a:ln>
        </p:spPr>
      </p:sp>
      <p:sp>
        <p:nvSpPr>
          <p:cNvPr id="351" name="Google Shape;351;p64"/>
          <p:cNvSpPr/>
          <p:nvPr/>
        </p:nvSpPr>
        <p:spPr>
          <a:xfrm>
            <a:off x="4756250" y="3077575"/>
            <a:ext cx="2872857" cy="1352985"/>
          </a:xfrm>
          <a:custGeom>
            <a:avLst/>
            <a:gdLst/>
            <a:ahLst/>
            <a:cxnLst/>
            <a:rect l="l" t="t" r="r" b="b"/>
            <a:pathLst>
              <a:path w="126781" h="61759" extrusionOk="0">
                <a:moveTo>
                  <a:pt x="3664" y="0"/>
                </a:moveTo>
                <a:cubicBezTo>
                  <a:pt x="3666" y="1206"/>
                  <a:pt x="4012" y="-2840"/>
                  <a:pt x="3673" y="7234"/>
                </a:cubicBezTo>
                <a:cubicBezTo>
                  <a:pt x="3334" y="17308"/>
                  <a:pt x="-2871" y="53901"/>
                  <a:pt x="1632" y="60444"/>
                </a:cubicBezTo>
                <a:cubicBezTo>
                  <a:pt x="6135" y="66988"/>
                  <a:pt x="9833" y="47012"/>
                  <a:pt x="30691" y="46495"/>
                </a:cubicBezTo>
                <a:cubicBezTo>
                  <a:pt x="51549" y="45978"/>
                  <a:pt x="110766" y="55536"/>
                  <a:pt x="126781" y="57344"/>
                </a:cubicBezTo>
              </a:path>
            </a:pathLst>
          </a:custGeom>
          <a:noFill/>
          <a:ln w="38100" cap="flat" cmpd="sng">
            <a:solidFill>
              <a:srgbClr val="999999"/>
            </a:solidFill>
            <a:prstDash val="solid"/>
            <a:round/>
            <a:headEnd type="none" w="med" len="med"/>
            <a:tailEnd type="none" w="med" len="med"/>
          </a:ln>
        </p:spPr>
      </p:sp>
      <p:sp>
        <p:nvSpPr>
          <p:cNvPr id="352" name="Google Shape;352;p64"/>
          <p:cNvSpPr txBox="1"/>
          <p:nvPr/>
        </p:nvSpPr>
        <p:spPr>
          <a:xfrm>
            <a:off x="4006375" y="1878741"/>
            <a:ext cx="745800" cy="40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roxima Nova"/>
                <a:ea typeface="Proxima Nova"/>
                <a:cs typeface="Proxima Nova"/>
                <a:sym typeface="Proxima Nova"/>
              </a:rPr>
              <a:t>COVID?</a:t>
            </a:r>
            <a:endParaRPr sz="1200">
              <a:latin typeface="Proxima Nova"/>
              <a:ea typeface="Proxima Nova"/>
              <a:cs typeface="Proxima Nova"/>
              <a:sym typeface="Proxima Nova"/>
            </a:endParaRPr>
          </a:p>
        </p:txBody>
      </p:sp>
      <p:pic>
        <p:nvPicPr>
          <p:cNvPr id="353" name="Google Shape;353;p64"/>
          <p:cNvPicPr preferRelativeResize="0"/>
          <p:nvPr/>
        </p:nvPicPr>
        <p:blipFill>
          <a:blip r:embed="rId4">
            <a:alphaModFix/>
          </a:blip>
          <a:stretch>
            <a:fillRect/>
          </a:stretch>
        </p:blipFill>
        <p:spPr>
          <a:xfrm>
            <a:off x="4482470" y="2132200"/>
            <a:ext cx="602475" cy="782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57"/>
        <p:cNvGrpSpPr/>
        <p:nvPr/>
      </p:nvGrpSpPr>
      <p:grpSpPr>
        <a:xfrm>
          <a:off x="0" y="0"/>
          <a:ext cx="0" cy="0"/>
          <a:chOff x="0" y="0"/>
          <a:chExt cx="0" cy="0"/>
        </a:xfrm>
      </p:grpSpPr>
      <p:pic>
        <p:nvPicPr>
          <p:cNvPr id="358" name="Google Shape;358;p65"/>
          <p:cNvPicPr preferRelativeResize="0"/>
          <p:nvPr/>
        </p:nvPicPr>
        <p:blipFill rotWithShape="1">
          <a:blip r:embed="rId3">
            <a:alphaModFix/>
          </a:blip>
          <a:srcRect l="12223" t="19683" r="13421" b="1077"/>
          <a:stretch/>
        </p:blipFill>
        <p:spPr>
          <a:xfrm>
            <a:off x="1279863" y="943225"/>
            <a:ext cx="6584272" cy="3947274"/>
          </a:xfrm>
          <a:prstGeom prst="rect">
            <a:avLst/>
          </a:prstGeom>
          <a:noFill/>
          <a:ln>
            <a:noFill/>
          </a:ln>
        </p:spPr>
      </p:pic>
      <p:sp>
        <p:nvSpPr>
          <p:cNvPr id="359" name="Google Shape;359;p65"/>
          <p:cNvSpPr txBox="1">
            <a:spLocks noGrp="1"/>
          </p:cNvSpPr>
          <p:nvPr>
            <p:ph type="title"/>
          </p:nvPr>
        </p:nvSpPr>
        <p:spPr>
          <a:xfrm>
            <a:off x="364425" y="290725"/>
            <a:ext cx="8612400" cy="65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000000"/>
                </a:solidFill>
              </a:rPr>
              <a:t>Training hours rapidly shifting </a:t>
            </a:r>
            <a:r>
              <a:rPr lang="en" sz="2300" b="1">
                <a:solidFill>
                  <a:srgbClr val="000000"/>
                </a:solidFill>
              </a:rPr>
              <a:t>from classroom to online</a:t>
            </a:r>
            <a:endParaRPr sz="2300" b="1" i="1">
              <a:solidFill>
                <a:srgbClr val="000000"/>
              </a:solidFill>
              <a:highlight>
                <a:srgbClr val="FFFF00"/>
              </a:highlight>
            </a:endParaRPr>
          </a:p>
        </p:txBody>
      </p:sp>
      <p:sp>
        <p:nvSpPr>
          <p:cNvPr id="360" name="Google Shape;360;p65"/>
          <p:cNvSpPr txBox="1"/>
          <p:nvPr/>
        </p:nvSpPr>
        <p:spPr>
          <a:xfrm>
            <a:off x="9439075" y="3406350"/>
            <a:ext cx="2544300" cy="1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http://elearningindustry.com/new-report-on-e-learning-market-trends-and-forecast-2014-2016-just-released</a:t>
            </a:r>
            <a:endParaRPr/>
          </a:p>
        </p:txBody>
      </p:sp>
      <p:sp>
        <p:nvSpPr>
          <p:cNvPr id="361" name="Google Shape;361;p65"/>
          <p:cNvSpPr txBox="1"/>
          <p:nvPr/>
        </p:nvSpPr>
        <p:spPr>
          <a:xfrm>
            <a:off x="61265" y="4796539"/>
            <a:ext cx="3463500" cy="40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i="1">
                <a:solidFill>
                  <a:srgbClr val="8F9BA0"/>
                </a:solidFill>
                <a:latin typeface="Open Sans"/>
                <a:ea typeface="Open Sans"/>
                <a:cs typeface="Open Sans"/>
                <a:sym typeface="Open Sans"/>
              </a:rPr>
              <a:t>Source: Bersin (2014); Future projection based on trend</a:t>
            </a:r>
            <a:endParaRPr sz="900" i="1">
              <a:solidFill>
                <a:srgbClr val="8F9BA0"/>
              </a:solidFill>
              <a:latin typeface="Open Sans"/>
              <a:ea typeface="Open Sans"/>
              <a:cs typeface="Open Sans"/>
              <a:sym typeface="Open Sans"/>
            </a:endParaRPr>
          </a:p>
        </p:txBody>
      </p:sp>
      <p:sp>
        <p:nvSpPr>
          <p:cNvPr id="362" name="Google Shape;362;p65"/>
          <p:cNvSpPr/>
          <p:nvPr/>
        </p:nvSpPr>
        <p:spPr>
          <a:xfrm>
            <a:off x="2375427" y="1314475"/>
            <a:ext cx="895200" cy="895200"/>
          </a:xfrm>
          <a:prstGeom prst="ellipse">
            <a:avLst/>
          </a:prstGeom>
          <a:solidFill>
            <a:srgbClr val="F18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5"/>
          <p:cNvSpPr txBox="1"/>
          <p:nvPr/>
        </p:nvSpPr>
        <p:spPr>
          <a:xfrm>
            <a:off x="2169445" y="1462581"/>
            <a:ext cx="1307100" cy="5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lt1"/>
                </a:solidFill>
                <a:latin typeface="Open Sans"/>
                <a:ea typeface="Open Sans"/>
                <a:cs typeface="Open Sans"/>
                <a:sym typeface="Open Sans"/>
              </a:rPr>
              <a:t>Instructor </a:t>
            </a:r>
            <a:br>
              <a:rPr lang="en" sz="900" b="1">
                <a:solidFill>
                  <a:schemeClr val="lt1"/>
                </a:solidFill>
                <a:latin typeface="Open Sans"/>
                <a:ea typeface="Open Sans"/>
                <a:cs typeface="Open Sans"/>
                <a:sym typeface="Open Sans"/>
              </a:rPr>
            </a:br>
            <a:r>
              <a:rPr lang="en" sz="900" b="1">
                <a:solidFill>
                  <a:schemeClr val="lt1"/>
                </a:solidFill>
                <a:latin typeface="Open Sans"/>
                <a:ea typeface="Open Sans"/>
                <a:cs typeface="Open Sans"/>
                <a:sym typeface="Open Sans"/>
              </a:rPr>
              <a:t>led classroom </a:t>
            </a:r>
            <a:r>
              <a:rPr lang="en" sz="900" i="1">
                <a:solidFill>
                  <a:schemeClr val="lt1"/>
                </a:solidFill>
                <a:latin typeface="Open Sans"/>
                <a:ea typeface="Open Sans"/>
                <a:cs typeface="Open Sans"/>
                <a:sym typeface="Open Sans"/>
              </a:rPr>
              <a:t>(hours)</a:t>
            </a:r>
            <a:endParaRPr sz="900" i="1">
              <a:solidFill>
                <a:schemeClr val="lt1"/>
              </a:solidFill>
            </a:endParaRPr>
          </a:p>
        </p:txBody>
      </p:sp>
      <p:sp>
        <p:nvSpPr>
          <p:cNvPr id="364" name="Google Shape;364;p65"/>
          <p:cNvSpPr/>
          <p:nvPr/>
        </p:nvSpPr>
        <p:spPr>
          <a:xfrm>
            <a:off x="6072723" y="2182127"/>
            <a:ext cx="895200" cy="895200"/>
          </a:xfrm>
          <a:prstGeom prst="ellipse">
            <a:avLst/>
          </a:prstGeom>
          <a:solidFill>
            <a:srgbClr val="FBA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5"/>
          <p:cNvSpPr txBox="1"/>
          <p:nvPr/>
        </p:nvSpPr>
        <p:spPr>
          <a:xfrm>
            <a:off x="6072724" y="2343718"/>
            <a:ext cx="922200" cy="5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lt1"/>
                </a:solidFill>
                <a:latin typeface="Open Sans"/>
                <a:ea typeface="Open Sans"/>
                <a:cs typeface="Open Sans"/>
                <a:sym typeface="Open Sans"/>
              </a:rPr>
              <a:t>Technology Delivered </a:t>
            </a:r>
            <a:r>
              <a:rPr lang="en" sz="900" i="1">
                <a:solidFill>
                  <a:schemeClr val="lt1"/>
                </a:solidFill>
                <a:latin typeface="Open Sans"/>
                <a:ea typeface="Open Sans"/>
                <a:cs typeface="Open Sans"/>
                <a:sym typeface="Open Sans"/>
              </a:rPr>
              <a:t>(hours)</a:t>
            </a:r>
            <a:endParaRPr sz="900" i="1">
              <a:solidFill>
                <a:schemeClr val="lt1"/>
              </a:solidFill>
            </a:endParaRPr>
          </a:p>
        </p:txBody>
      </p:sp>
      <p:cxnSp>
        <p:nvCxnSpPr>
          <p:cNvPr id="366" name="Google Shape;366;p65"/>
          <p:cNvCxnSpPr>
            <a:endCxn id="364" idx="0"/>
          </p:cNvCxnSpPr>
          <p:nvPr/>
        </p:nvCxnSpPr>
        <p:spPr>
          <a:xfrm>
            <a:off x="6520323" y="1740827"/>
            <a:ext cx="0" cy="441300"/>
          </a:xfrm>
          <a:prstGeom prst="straightConnector1">
            <a:avLst/>
          </a:prstGeom>
          <a:noFill/>
          <a:ln w="9525" cap="flat" cmpd="sng">
            <a:solidFill>
              <a:srgbClr val="FBAA2A"/>
            </a:solidFill>
            <a:prstDash val="solid"/>
            <a:round/>
            <a:headEnd type="triangle" w="med" len="med"/>
            <a:tailEnd type="none" w="med" len="med"/>
          </a:ln>
        </p:spPr>
      </p:cxnSp>
      <p:cxnSp>
        <p:nvCxnSpPr>
          <p:cNvPr id="367" name="Google Shape;367;p65"/>
          <p:cNvCxnSpPr>
            <a:endCxn id="362" idx="4"/>
          </p:cNvCxnSpPr>
          <p:nvPr/>
        </p:nvCxnSpPr>
        <p:spPr>
          <a:xfrm rot="10800000">
            <a:off x="2823027" y="2209675"/>
            <a:ext cx="0" cy="396900"/>
          </a:xfrm>
          <a:prstGeom prst="straightConnector1">
            <a:avLst/>
          </a:prstGeom>
          <a:noFill/>
          <a:ln w="9525" cap="flat" cmpd="sng">
            <a:solidFill>
              <a:srgbClr val="F18328"/>
            </a:solidFill>
            <a:prstDash val="solid"/>
            <a:round/>
            <a:headEnd type="triangle" w="med" len="med"/>
            <a:tailEnd type="none" w="med" len="med"/>
          </a:ln>
        </p:spPr>
      </p:cxnSp>
      <p:sp>
        <p:nvSpPr>
          <p:cNvPr id="368" name="Google Shape;368;p65"/>
          <p:cNvSpPr/>
          <p:nvPr/>
        </p:nvSpPr>
        <p:spPr>
          <a:xfrm>
            <a:off x="4565800" y="2501025"/>
            <a:ext cx="576300" cy="576300"/>
          </a:xfrm>
          <a:prstGeom prst="ellips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5"/>
          <p:cNvSpPr txBox="1"/>
          <p:nvPr/>
        </p:nvSpPr>
        <p:spPr>
          <a:xfrm>
            <a:off x="4552300" y="2702175"/>
            <a:ext cx="603300" cy="1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Open Sans"/>
                <a:ea typeface="Open Sans"/>
                <a:cs typeface="Open Sans"/>
                <a:sym typeface="Open Sans"/>
              </a:rPr>
              <a:t>Effect of COVID-19</a:t>
            </a:r>
            <a:endParaRPr sz="700" b="1">
              <a:solidFill>
                <a:srgbClr val="FFFFFF"/>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Open Sesame">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en Sesame">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3869</Words>
  <Application>Microsoft Office PowerPoint</Application>
  <PresentationFormat>On-screen Show (16:9)</PresentationFormat>
  <Paragraphs>372</Paragraphs>
  <Slides>32</Slides>
  <Notes>32</Notes>
  <HiddenSlides>2</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Calibri</vt:lpstr>
      <vt:lpstr>Open Sans SemiBold</vt:lpstr>
      <vt:lpstr>Arial</vt:lpstr>
      <vt:lpstr>Helvetica Neue</vt:lpstr>
      <vt:lpstr>Proxima Nova</vt:lpstr>
      <vt:lpstr>Open Sans Light</vt:lpstr>
      <vt:lpstr>Open Sans</vt:lpstr>
      <vt:lpstr>Open Sesame</vt:lpstr>
      <vt:lpstr>Open Sesame</vt:lpstr>
      <vt:lpstr>Simple Light</vt:lpstr>
      <vt:lpstr>Spearmint</vt:lpstr>
      <vt:lpstr>PowerPoint Presentation</vt:lpstr>
      <vt:lpstr>PowerPoint Presentation</vt:lpstr>
      <vt:lpstr>What challenges are organizations facing?</vt:lpstr>
      <vt:lpstr>The new normal of working</vt:lpstr>
      <vt:lpstr>The future of workplace learning</vt:lpstr>
      <vt:lpstr>The new normal of working</vt:lpstr>
      <vt:lpstr>The new normal of training</vt:lpstr>
      <vt:lpstr>Training hours rapidly shifting from classroom to online</vt:lpstr>
      <vt:lpstr>Training hours rapidly shifting from classroom to online</vt:lpstr>
      <vt:lpstr>Time &amp; geography are less relevant now</vt:lpstr>
      <vt:lpstr>How OpenSesame can help you</vt:lpstr>
      <vt:lpstr>Enterprise Learning Ecosystem  </vt:lpstr>
      <vt:lpstr>Common challenges</vt:lpstr>
      <vt:lpstr>PowerPoint Presentation</vt:lpstr>
      <vt:lpstr>PowerPoint Presentation</vt:lpstr>
      <vt:lpstr>PowerPoint Presentation</vt:lpstr>
      <vt:lpstr>PowerPoint Presentation</vt:lpstr>
      <vt:lpstr>Why is content variety important?</vt:lpstr>
      <vt:lpstr>PowerPoint Presentation</vt:lpstr>
      <vt:lpstr>How do you find courses your company needs?</vt:lpstr>
      <vt:lpstr>Curation alignment process</vt:lpstr>
      <vt:lpstr>Smart Lists: machine learning-driven curation</vt:lpstr>
      <vt:lpstr>Results of your curation alignment process</vt:lpstr>
      <vt:lpstr>Are your courses fresh, updated?</vt:lpstr>
      <vt:lpstr>PowerPoint Presentation</vt:lpstr>
      <vt:lpstr>We are here to help you </vt:lpstr>
      <vt:lpstr>The best customer support in the industry</vt:lpstr>
      <vt:lpstr>Outcomes</vt:lpstr>
      <vt:lpstr>What our customers say</vt:lpstr>
      <vt:lpstr>Our customers see results</vt:lpstr>
      <vt:lpstr>Return on investment</vt:lpstr>
      <vt:lpstr>Thank you!  We are here to help you all along the 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Jager</dc:creator>
  <cp:lastModifiedBy>Aldre de Jager</cp:lastModifiedBy>
  <cp:revision>1</cp:revision>
  <dcterms:modified xsi:type="dcterms:W3CDTF">2021-06-08T13:11:06Z</dcterms:modified>
</cp:coreProperties>
</file>